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5.xml" ContentType="application/vnd.openxmlformats-officedocument.presentationml.notesSlide+xml"/>
  <Override PartName="/ppt/tags/tag5.xml" ContentType="application/vnd.openxmlformats-officedocument.presentationml.tags+xml"/>
  <Override PartName="/ppt/notesSlides/notesSlide6.xml" ContentType="application/vnd.openxmlformats-officedocument.presentationml.notesSlide+xml"/>
  <Override PartName="/ppt/tags/tag6.xml" ContentType="application/vnd.openxmlformats-officedocument.presentationml.tags+xml"/>
  <Override PartName="/ppt/notesSlides/notesSlide7.xml" ContentType="application/vnd.openxmlformats-officedocument.presentationml.notesSlide+xml"/>
  <Override PartName="/ppt/tags/tag7.xml" ContentType="application/vnd.openxmlformats-officedocument.presentationml.tags+xml"/>
  <Override PartName="/ppt/notesSlides/notesSlide8.xml" ContentType="application/vnd.openxmlformats-officedocument.presentationml.notesSlide+xml"/>
  <Override PartName="/ppt/tags/tag8.xml" ContentType="application/vnd.openxmlformats-officedocument.presentationml.tags+xml"/>
  <Override PartName="/ppt/notesSlides/notesSlide9.xml" ContentType="application/vnd.openxmlformats-officedocument.presentationml.notesSlide+xml"/>
  <Override PartName="/ppt/tags/tag9.xml" ContentType="application/vnd.openxmlformats-officedocument.presentationml.tags+xml"/>
  <Override PartName="/ppt/notesSlides/notesSlide10.xml" ContentType="application/vnd.openxmlformats-officedocument.presentationml.notesSlide+xml"/>
  <Override PartName="/ppt/tags/tag10.xml" ContentType="application/vnd.openxmlformats-officedocument.presentationml.tags+xml"/>
  <Override PartName="/ppt/notesSlides/notesSlide11.xml" ContentType="application/vnd.openxmlformats-officedocument.presentationml.notesSlide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notesSlides/notesSlide12.xml" ContentType="application/vnd.openxmlformats-officedocument.presentationml.notesSlide+xml"/>
  <Override PartName="/ppt/tags/tag17.xml" ContentType="application/vnd.openxmlformats-officedocument.presentationml.tags+xml"/>
  <Override PartName="/ppt/notesSlides/notesSlide13.xml" ContentType="application/vnd.openxmlformats-officedocument.presentationml.notesSlide+xml"/>
  <Override PartName="/ppt/tags/tag18.xml" ContentType="application/vnd.openxmlformats-officedocument.presentationml.tags+xml"/>
  <Override PartName="/ppt/notesSlides/notesSlide14.xml" ContentType="application/vnd.openxmlformats-officedocument.presentationml.notesSlide+xml"/>
  <Override PartName="/ppt/tags/tag19.xml" ContentType="application/vnd.openxmlformats-officedocument.presentationml.tags+xml"/>
  <Override PartName="/ppt/notesSlides/notesSlide15.xml" ContentType="application/vnd.openxmlformats-officedocument.presentationml.notesSlide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56" r:id="rId2"/>
    <p:sldId id="273" r:id="rId3"/>
    <p:sldId id="320" r:id="rId4"/>
    <p:sldId id="290" r:id="rId5"/>
    <p:sldId id="319" r:id="rId6"/>
    <p:sldId id="302" r:id="rId7"/>
    <p:sldId id="291" r:id="rId8"/>
    <p:sldId id="277" r:id="rId9"/>
    <p:sldId id="321" r:id="rId10"/>
    <p:sldId id="322" r:id="rId11"/>
    <p:sldId id="324" r:id="rId12"/>
    <p:sldId id="325" r:id="rId13"/>
    <p:sldId id="326" r:id="rId14"/>
    <p:sldId id="323" r:id="rId15"/>
    <p:sldId id="328" r:id="rId16"/>
    <p:sldId id="280" r:id="rId17"/>
    <p:sldId id="308" r:id="rId18"/>
    <p:sldId id="309" r:id="rId19"/>
    <p:sldId id="310" r:id="rId20"/>
    <p:sldId id="284" r:id="rId21"/>
    <p:sldId id="312" r:id="rId22"/>
    <p:sldId id="313" r:id="rId23"/>
    <p:sldId id="314" r:id="rId24"/>
    <p:sldId id="282" r:id="rId25"/>
    <p:sldId id="315" r:id="rId26"/>
    <p:sldId id="317" r:id="rId27"/>
  </p:sldIdLst>
  <p:sldSz cx="12192000" cy="6858000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BB28F6C-710D-38D1-384C-36AA585FA097}" name="Francesco Bassi" initials="FB" userId="S::fbassi@soluzioniaziendali.net::589bf23d-1ed7-475d-b714-a088687aaf0d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gnese CASAZZA" initials="AC" lastIdx="1" clrIdx="0"/>
  <p:cmAuthor id="2" name="Simona ZANELLATO" initials="SZ" lastIdx="6" clrIdx="1">
    <p:extLst>
      <p:ext uri="{19B8F6BF-5375-455C-9EA6-DF929625EA0E}">
        <p15:presenceInfo xmlns:p15="http://schemas.microsoft.com/office/powerpoint/2012/main" userId="Simona ZANELLAT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0000"/>
    <a:srgbClr val="254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essuno stile, griglia tabel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essuno stile, nessuna grigli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04" autoAdjust="0"/>
    <p:restoredTop sz="75303" autoAdjust="0"/>
  </p:normalViewPr>
  <p:slideViewPr>
    <p:cSldViewPr snapToGrid="0">
      <p:cViewPr varScale="1">
        <p:scale>
          <a:sx n="115" d="100"/>
          <a:sy n="115" d="100"/>
        </p:scale>
        <p:origin x="420" y="114"/>
      </p:cViewPr>
      <p:guideLst>
        <p:guide orient="horz" pos="2183"/>
        <p:guide pos="3863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commentAuthors" Target="commentAuthors.xml"/><Relationship Id="rId35" Type="http://schemas.microsoft.com/office/2018/10/relationships/authors" Target="author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ECDFBBA1-71E8-432F-BBBF-F9636580A96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6888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>
              <a:defRPr sz="1200"/>
            </a:lvl1pPr>
          </a:lstStyle>
          <a:p>
            <a:r>
              <a:rPr lang="it-IT"/>
              <a:t>All. 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EF4674C6-65C0-4F23-8592-0A674925C29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1"/>
            <a:ext cx="2946400" cy="496888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>
              <a:defRPr sz="1200"/>
            </a:lvl1pPr>
          </a:lstStyle>
          <a:p>
            <a:r>
              <a:rPr lang="it-IT"/>
              <a:t>All. A</a:t>
            </a: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F6DDDD1F-FD49-455D-B680-361E0D97FF3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1EA7969-DF4D-4AAE-807E-536691F6747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r">
              <a:defRPr sz="1200"/>
            </a:lvl1pPr>
          </a:lstStyle>
          <a:p>
            <a:fld id="{EE28CF39-C000-4755-9386-DF43E793B8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3259007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6"/>
          </a:xfrm>
          <a:prstGeom prst="rect">
            <a:avLst/>
          </a:prstGeom>
        </p:spPr>
        <p:txBody>
          <a:bodyPr vert="horz" lIns="91404" tIns="45701" rIns="91404" bIns="45701" rtlCol="0"/>
          <a:lstStyle>
            <a:lvl1pPr algn="l">
              <a:defRPr sz="1200"/>
            </a:lvl1pPr>
          </a:lstStyle>
          <a:p>
            <a:r>
              <a:rPr lang="it-IT"/>
              <a:t>All. A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04" tIns="45701" rIns="91404" bIns="45701" rtlCol="0"/>
          <a:lstStyle>
            <a:lvl1pPr algn="r">
              <a:defRPr sz="1200"/>
            </a:lvl1pPr>
          </a:lstStyle>
          <a:p>
            <a:r>
              <a:rPr lang="it-IT"/>
              <a:t>All. A</a:t>
            </a:r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04" tIns="45701" rIns="91404" bIns="45701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04" tIns="45701" rIns="91404" bIns="45701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8055"/>
          </a:xfrm>
          <a:prstGeom prst="rect">
            <a:avLst/>
          </a:prstGeom>
        </p:spPr>
        <p:txBody>
          <a:bodyPr vert="horz" lIns="91404" tIns="45701" rIns="91404" bIns="45701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8055"/>
          </a:xfrm>
          <a:prstGeom prst="rect">
            <a:avLst/>
          </a:prstGeom>
        </p:spPr>
        <p:txBody>
          <a:bodyPr vert="horz" lIns="91404" tIns="45701" rIns="91404" bIns="45701" rtlCol="0" anchor="b"/>
          <a:lstStyle>
            <a:lvl1pPr algn="r">
              <a:defRPr sz="1200"/>
            </a:lvl1pPr>
          </a:lstStyle>
          <a:p>
            <a:fld id="{D4A6E4BF-D580-4F7F-9B57-40394667C2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2002788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egnaposto immagine diapositiva 1">
            <a:extLst>
              <a:ext uri="{FF2B5EF4-FFF2-40B4-BE49-F238E27FC236}">
                <a16:creationId xmlns:a16="http://schemas.microsoft.com/office/drawing/2014/main" id="{C54D52E1-1916-5792-CDDC-4FAE67612FC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Segnaposto note 2">
            <a:extLst>
              <a:ext uri="{FF2B5EF4-FFF2-40B4-BE49-F238E27FC236}">
                <a16:creationId xmlns:a16="http://schemas.microsoft.com/office/drawing/2014/main" id="{ED5D60E0-25D9-8EE2-054E-F02DE3221C6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it-IT" altLang="it-IT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E0649C-2DCB-A1D0-57F7-DBA6E85BA2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egnaposto immagine diapositiva 1">
            <a:extLst>
              <a:ext uri="{FF2B5EF4-FFF2-40B4-BE49-F238E27FC236}">
                <a16:creationId xmlns:a16="http://schemas.microsoft.com/office/drawing/2014/main" id="{473D36D0-09A8-E59F-9A1C-ACCC9F2C2A9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Segnaposto note 2">
            <a:extLst>
              <a:ext uri="{FF2B5EF4-FFF2-40B4-BE49-F238E27FC236}">
                <a16:creationId xmlns:a16="http://schemas.microsoft.com/office/drawing/2014/main" id="{00E7B75A-0240-6032-C4AC-839EDBB8EFA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7385761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F107F7-1D02-5A77-0589-1CBC4C2D7A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egnaposto immagine diapositiva 1">
            <a:extLst>
              <a:ext uri="{FF2B5EF4-FFF2-40B4-BE49-F238E27FC236}">
                <a16:creationId xmlns:a16="http://schemas.microsoft.com/office/drawing/2014/main" id="{258A289B-BBA4-4C10-B67F-DA366988771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Segnaposto note 2">
            <a:extLst>
              <a:ext uri="{FF2B5EF4-FFF2-40B4-BE49-F238E27FC236}">
                <a16:creationId xmlns:a16="http://schemas.microsoft.com/office/drawing/2014/main" id="{2D18442E-C3A3-9188-7211-7CFA36CA5B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it-IT" altLang="it-IT" dirty="0">
                <a:ea typeface="ＭＳ Ｐゴシック" panose="020B0600070205080204" pitchFamily="34" charset="-128"/>
              </a:rPr>
              <a:t>Chiedere conferma se la posizione conduttore impianto lasciarla così oppure suddividere 2 blocchi di conduttore impianto e, in tal caso, con quali specifiche:</a:t>
            </a:r>
          </a:p>
          <a:p>
            <a:pPr marL="171399" indent="-171399">
              <a:buFont typeface="Arial" panose="020B0604020202020204" pitchFamily="34" charset="0"/>
              <a:buChar char="•"/>
            </a:pPr>
            <a:r>
              <a:rPr lang="it-IT" altLang="it-IT" dirty="0">
                <a:ea typeface="ＭＳ Ｐゴシック" panose="020B0600070205080204" pitchFamily="34" charset="-128"/>
              </a:rPr>
              <a:t>Superiore gerarchico distinto (Felletti, Bini, Fantini) per singolo gruppo?</a:t>
            </a:r>
          </a:p>
          <a:p>
            <a:pPr marL="171399" indent="-171399">
              <a:buFont typeface="Arial" panose="020B0604020202020204" pitchFamily="34" charset="0"/>
              <a:buChar char="•"/>
            </a:pPr>
            <a:r>
              <a:rPr lang="it-IT" altLang="it-IT" dirty="0">
                <a:ea typeface="ＭＳ Ｐゴシック" panose="020B0600070205080204" pitchFamily="34" charset="-128"/>
              </a:rPr>
              <a:t>Nome posizione uguale o distinto (es conduttore impianto A, </a:t>
            </a:r>
            <a:r>
              <a:rPr lang="it-IT" altLang="it-IT" dirty="0">
                <a:solidFill>
                  <a:prstClr val="black"/>
                </a:solidFill>
                <a:latin typeface="Calibri" panose="020F0502020204030204"/>
                <a:ea typeface="ＭＳ Ｐゴシック" panose="020B0600070205080204" pitchFamily="34" charset="-128"/>
              </a:rPr>
              <a:t>conduttore impianto B)</a:t>
            </a:r>
          </a:p>
          <a:p>
            <a:pPr marL="171399" indent="-171399">
              <a:buFont typeface="Arial" panose="020B0604020202020204" pitchFamily="34" charset="0"/>
              <a:buChar char="•"/>
            </a:pPr>
            <a:r>
              <a:rPr lang="it-IT" altLang="it-IT" dirty="0">
                <a:solidFill>
                  <a:prstClr val="black"/>
                </a:solidFill>
                <a:latin typeface="Calibri" panose="020F0502020204030204"/>
                <a:ea typeface="ＭＳ Ｐゴシック" panose="020B0600070205080204" pitchFamily="34" charset="-128"/>
              </a:rPr>
              <a:t>Inserimento di relazioni funzionali (a fronte di eventuali relazioni necessariamente solo gerarchiche)</a:t>
            </a:r>
            <a:endParaRPr lang="it-IT" altLang="it-IT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484268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egnaposto immagine diapositiva 1">
            <a:extLst>
              <a:ext uri="{FF2B5EF4-FFF2-40B4-BE49-F238E27FC236}">
                <a16:creationId xmlns:a16="http://schemas.microsoft.com/office/drawing/2014/main" id="{0FA99FCC-7DCA-4802-A0C5-D46EC845DB9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Segnaposto note 2">
            <a:extLst>
              <a:ext uri="{FF2B5EF4-FFF2-40B4-BE49-F238E27FC236}">
                <a16:creationId xmlns:a16="http://schemas.microsoft.com/office/drawing/2014/main" id="{28F30219-76FB-4289-8FED-A5FD43906D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2234486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1B5D96-ACF0-4E42-07EA-E9CEA34E0F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egnaposto immagine diapositiva 1">
            <a:extLst>
              <a:ext uri="{FF2B5EF4-FFF2-40B4-BE49-F238E27FC236}">
                <a16:creationId xmlns:a16="http://schemas.microsoft.com/office/drawing/2014/main" id="{934E167A-1DFA-11F9-5C74-CE88EC6B8B2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Segnaposto note 2">
            <a:extLst>
              <a:ext uri="{FF2B5EF4-FFF2-40B4-BE49-F238E27FC236}">
                <a16:creationId xmlns:a16="http://schemas.microsoft.com/office/drawing/2014/main" id="{6E38FD20-7AFA-633B-6C20-9B94FA8369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3741024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345A71-2069-A62C-7D21-22504EF75F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egnaposto immagine diapositiva 1">
            <a:extLst>
              <a:ext uri="{FF2B5EF4-FFF2-40B4-BE49-F238E27FC236}">
                <a16:creationId xmlns:a16="http://schemas.microsoft.com/office/drawing/2014/main" id="{3B573307-DA0F-5E84-B863-436A68A4002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Segnaposto note 2">
            <a:extLst>
              <a:ext uri="{FF2B5EF4-FFF2-40B4-BE49-F238E27FC236}">
                <a16:creationId xmlns:a16="http://schemas.microsoft.com/office/drawing/2014/main" id="{DF140195-6525-0409-A8BA-83A87C53012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912239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ABA318-F773-472F-C188-DC9EB4DC1F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egnaposto immagine diapositiva 1">
            <a:extLst>
              <a:ext uri="{FF2B5EF4-FFF2-40B4-BE49-F238E27FC236}">
                <a16:creationId xmlns:a16="http://schemas.microsoft.com/office/drawing/2014/main" id="{A98F790A-1854-FAD2-E36E-0B94808AF66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Segnaposto note 2">
            <a:extLst>
              <a:ext uri="{FF2B5EF4-FFF2-40B4-BE49-F238E27FC236}">
                <a16:creationId xmlns:a16="http://schemas.microsoft.com/office/drawing/2014/main" id="{F2A73879-E8AA-0237-3608-70E7896B28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923577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Indicazioni generali – un solo responsabile per posizione individuato in persona fisica designato pro-tempore (anche in applicazione di un criterio di relazione tra diverse posizioni: es. responsabilità che spetta al responsabile dell’unità operativa A)</a:t>
            </a:r>
          </a:p>
        </p:txBody>
      </p:sp>
    </p:spTree>
    <p:extLst>
      <p:ext uri="{BB962C8B-B14F-4D97-AF65-F5344CB8AC3E}">
        <p14:creationId xmlns:p14="http://schemas.microsoft.com/office/powerpoint/2010/main" val="30221220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Sviluppo coordinato con l’organigramma sicurezza</a:t>
            </a:r>
          </a:p>
        </p:txBody>
      </p:sp>
    </p:spTree>
    <p:extLst>
      <p:ext uri="{BB962C8B-B14F-4D97-AF65-F5344CB8AC3E}">
        <p14:creationId xmlns:p14="http://schemas.microsoft.com/office/powerpoint/2010/main" val="31780490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4126">
              <a:defRPr/>
            </a:pPr>
            <a:r>
              <a:rPr lang="it-IT" dirty="0"/>
              <a:t>Relazioni funzionali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664380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egnaposto immagine diapositiva 1">
            <a:extLst>
              <a:ext uri="{FF2B5EF4-FFF2-40B4-BE49-F238E27FC236}">
                <a16:creationId xmlns:a16="http://schemas.microsoft.com/office/drawing/2014/main" id="{28B2FC23-8A90-4892-A97F-15D9249D8C2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Segnaposto note 2">
            <a:extLst>
              <a:ext uri="{FF2B5EF4-FFF2-40B4-BE49-F238E27FC236}">
                <a16:creationId xmlns:a16="http://schemas.microsoft.com/office/drawing/2014/main" id="{F12580E2-B6C6-4764-839B-D73FEF932F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52C929-E0E2-9C41-F0A1-E42A7D4CB1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egnaposto immagine diapositiva 1">
            <a:extLst>
              <a:ext uri="{FF2B5EF4-FFF2-40B4-BE49-F238E27FC236}">
                <a16:creationId xmlns:a16="http://schemas.microsoft.com/office/drawing/2014/main" id="{6DD14423-5BDF-5C95-5D9E-5ECCD1626E4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Segnaposto note 2">
            <a:extLst>
              <a:ext uri="{FF2B5EF4-FFF2-40B4-BE49-F238E27FC236}">
                <a16:creationId xmlns:a16="http://schemas.microsoft.com/office/drawing/2014/main" id="{BEB05C95-C2A7-2B27-E51A-4801B04304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239774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13031F-43EC-6BB6-860B-C9199CAC71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egnaposto immagine diapositiva 1">
            <a:extLst>
              <a:ext uri="{FF2B5EF4-FFF2-40B4-BE49-F238E27FC236}">
                <a16:creationId xmlns:a16="http://schemas.microsoft.com/office/drawing/2014/main" id="{FCC7DD75-13D5-FDFA-3A98-DDDE8FC09A9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Segnaposto note 2">
            <a:extLst>
              <a:ext uri="{FF2B5EF4-FFF2-40B4-BE49-F238E27FC236}">
                <a16:creationId xmlns:a16="http://schemas.microsoft.com/office/drawing/2014/main" id="{F623D730-CDB3-2320-08C6-3D80DCB951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253919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DDCC7D-EE68-966A-18D5-3517537D9C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egnaposto immagine diapositiva 1">
            <a:extLst>
              <a:ext uri="{FF2B5EF4-FFF2-40B4-BE49-F238E27FC236}">
                <a16:creationId xmlns:a16="http://schemas.microsoft.com/office/drawing/2014/main" id="{AF620146-A761-2B08-750F-FDE00279B18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Segnaposto note 2">
            <a:extLst>
              <a:ext uri="{FF2B5EF4-FFF2-40B4-BE49-F238E27FC236}">
                <a16:creationId xmlns:a16="http://schemas.microsoft.com/office/drawing/2014/main" id="{C46B57F6-5FB5-CBDB-ECF4-69B70FA533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965375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96D2FA-04C3-FA9A-9835-3B29D9266F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egnaposto immagine diapositiva 1">
            <a:extLst>
              <a:ext uri="{FF2B5EF4-FFF2-40B4-BE49-F238E27FC236}">
                <a16:creationId xmlns:a16="http://schemas.microsoft.com/office/drawing/2014/main" id="{66D1A992-3C87-9E24-EF17-9E8826A120E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Segnaposto note 2">
            <a:extLst>
              <a:ext uri="{FF2B5EF4-FFF2-40B4-BE49-F238E27FC236}">
                <a16:creationId xmlns:a16="http://schemas.microsoft.com/office/drawing/2014/main" id="{A3EF4819-09B1-7B82-2AB3-8FDA2FCD9F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948512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FAA4ED5-150E-4CC4-8431-C10D7B59C3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702DF014-994B-4FEE-B8FF-5A9752FE08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C4A4E91-4B6C-414D-9FD2-EE3A38949F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BFF7691-2128-4E4B-A5E4-2CBC0B710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F1F8682-6BF0-4B1E-8920-BD9F9422B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63631-EED2-4378-9C44-1F52B7FFDE3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865337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2B99BC0-EC53-482F-BEE6-126A75C259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7B79387-2A51-4AC8-91F9-390A808544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E6FBF43-1B50-43FE-8D1A-ACF5ECCB6A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590E027-7DF9-4D57-900C-4A3D732F0C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5F89139-3CFA-4A90-87C7-F96B235139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63631-EED2-4378-9C44-1F52B7FFDE3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11260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030C9EF3-26A9-4279-BC55-A2603CFB80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CD4FB873-A79F-4C0A-B1AB-31E4E637D9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C2FFF4D-5A12-45F8-BE41-B7ACBF607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D9D8897-8448-43F1-928F-EADEE8373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AFF9431-E94C-4CD4-8F55-23BE544D3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63631-EED2-4378-9C44-1F52B7FFDE3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48456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D601907-AC08-4554-9698-1A3A5D845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F4716A6-D60A-4C01-AEDA-DD49BEE046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1F956C2-DC57-4AA5-B6DC-C26F4ED8A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6F8845E-A3FC-490B-84B6-023D992DA3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4358935-A260-4D84-A5E1-BB485B6FE0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63631-EED2-4378-9C44-1F52B7FFDE3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30825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7EE1313-F3F7-41A3-A221-881A41EF6C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3FAA4BA-7D05-4B6E-B6C4-E8A04E8CF3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E62B1EB-85C4-4251-9C01-58952DC24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9CBA995-5EFD-4C21-A788-14A2D82AA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BD6577C-E3A7-4D00-871A-5B37152227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63631-EED2-4378-9C44-1F52B7FFDE3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0897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545D5BC-C055-48AB-9ABA-314E91912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E5B7F96-4D77-4C91-914A-6F9909C651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87ED4AC3-B235-43E1-8C66-37AFCC2420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919BF0E-A634-45F1-A4BE-1D57E0B869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31F27D0-DCD9-4EB8-B179-B44506050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2B2B863-DCA4-47DA-994D-D64F07675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63631-EED2-4378-9C44-1F52B7FFDE3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4801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F2817C9-ABB0-4FC8-A697-B9E284DE48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FB3B0D5-875D-47AA-A460-17C7181836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0EE0D392-BB37-42AB-A901-D4ECA3932C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93F0BBDC-35A9-4119-899A-D64BFAF9C5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05B4799E-4513-4044-B21C-C316D21DB9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999E3C55-35A7-45DC-B303-1186DD5565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DAA6D521-5BCE-4139-9006-8043FAE29D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56140792-EF2C-4E4F-A208-5198213F6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63631-EED2-4378-9C44-1F52B7FFDE3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06266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CC66C17-E292-46A4-BF60-39075C07DD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B8BB6554-D44A-436C-8B37-BBCE75CA87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3B9ACF4-EC81-4E7A-8146-08EDE332D5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83C1D16-E879-4105-8705-563D4E0D6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63631-EED2-4378-9C44-1F52B7FFDE3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75012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C2D4D668-D528-4E7E-8459-DC1D8C0744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AA462EF3-A4CA-4981-B056-6E35D7F803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670C46A4-486D-43A2-BD4F-64F596DFB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63631-EED2-4378-9C44-1F52B7FFDE3C}" type="slidenum">
              <a:rPr lang="it-IT" smtClean="0"/>
              <a:t>‹N›</a:t>
            </a:fld>
            <a:endParaRPr lang="it-IT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3C5F4813-A99F-83E6-BC89-E8E924CCCC38}"/>
              </a:ext>
            </a:extLst>
          </p:cNvPr>
          <p:cNvSpPr txBox="1"/>
          <p:nvPr userDrawn="1"/>
        </p:nvSpPr>
        <p:spPr>
          <a:xfrm>
            <a:off x="69517" y="6552783"/>
            <a:ext cx="420951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00" b="1" dirty="0">
                <a:solidFill>
                  <a:schemeClr val="bg1">
                    <a:lumMod val="50000"/>
                  </a:schemeClr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314006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7CB4F53-2A08-469D-968A-8D1537DC55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E78AD47-147F-49DC-A34E-351556DF7E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29347BAA-54C1-419E-BB57-8364CACFDC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EFDD83A-9A39-418B-B748-164BB5AF5E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AEC8F796-1F82-4FC1-A944-72B4A0B96D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45862DF-058F-4893-91B7-93C1B6BC0B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63631-EED2-4378-9C44-1F52B7FFDE3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4653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B2C7C22-D55C-4612-919B-47F0796C60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67B3673E-49A9-4D30-848E-C682600A7E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28180774-DF29-45D0-A6F2-A1C7F9ECD9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AAB83748-16DB-4529-88F6-7BEDCCE05B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AE90B29-F8A2-4D3B-B1DA-FDBE0B26EE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4361238-6A8F-4923-9A26-FA0853D4C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63631-EED2-4378-9C44-1F52B7FFDE3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5718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E152EDA3-2AA9-4865-B0CD-A6449D4259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FC71F98-3B8A-42D2-B4D6-40E6659F59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1C62CCA-775F-4500-A1B5-1E23B20649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5564C45-713F-4C9F-AA15-D57E2D61E7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E944D68-AFC0-4F4E-AD06-DCF3723A83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B63631-EED2-4378-9C44-1F52B7FFDE3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30830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0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8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9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20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2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2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CasellaDiTesto 4">
            <a:extLst>
              <a:ext uri="{FF2B5EF4-FFF2-40B4-BE49-F238E27FC236}">
                <a16:creationId xmlns:a16="http://schemas.microsoft.com/office/drawing/2014/main" id="{377B66C0-BBB2-75AC-C28F-EC43A17BCA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00376" y="3644901"/>
            <a:ext cx="63357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2400" b="1" dirty="0">
                <a:solidFill>
                  <a:srgbClr val="254061"/>
                </a:solidFill>
              </a:rPr>
              <a:t>ORGANIGRAMMA GERARCHICO – FUNZIONALE</a:t>
            </a:r>
          </a:p>
        </p:txBody>
      </p:sp>
      <p:sp>
        <p:nvSpPr>
          <p:cNvPr id="4099" name="Rectangle 5">
            <a:extLst>
              <a:ext uri="{FF2B5EF4-FFF2-40B4-BE49-F238E27FC236}">
                <a16:creationId xmlns:a16="http://schemas.microsoft.com/office/drawing/2014/main" id="{0357F4F0-798C-7580-6253-B3566AB3AD1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713414" y="1626672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1800">
              <a:latin typeface="Arial" panose="020B0604020202020204" pitchFamily="34" charset="0"/>
            </a:endParaRPr>
          </a:p>
        </p:txBody>
      </p:sp>
      <p:pic>
        <p:nvPicPr>
          <p:cNvPr id="4100" name="Immagine 3" descr="Immagine che contiene disegnando&#10;&#10;Descrizione generata automaticamente">
            <a:extLst>
              <a:ext uri="{FF2B5EF4-FFF2-40B4-BE49-F238E27FC236}">
                <a16:creationId xmlns:a16="http://schemas.microsoft.com/office/drawing/2014/main" id="{FC56F20A-59C2-6B44-50A4-D94671A711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011" t="28999" r="24011" b="30312"/>
          <a:stretch>
            <a:fillRect/>
          </a:stretch>
        </p:blipFill>
        <p:spPr bwMode="auto">
          <a:xfrm>
            <a:off x="5280025" y="1628776"/>
            <a:ext cx="162560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2">
            <a:extLst>
              <a:ext uri="{FF2B5EF4-FFF2-40B4-BE49-F238E27FC236}">
                <a16:creationId xmlns:a16="http://schemas.microsoft.com/office/drawing/2014/main" id="{CA4CE0D1-3B76-075D-1071-69E3494C25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6249" y="4669325"/>
            <a:ext cx="1733167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it-IT" sz="1100" b="1" dirty="0">
                <a:solidFill>
                  <a:prstClr val="black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T</a:t>
            </a:r>
            <a:r>
              <a:rPr lang="it-IT" altLang="it-IT" sz="1100" b="1" dirty="0" bmk="">
                <a:solidFill>
                  <a:prstClr val="black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abella Edizioni e revisioni</a:t>
            </a:r>
            <a:endParaRPr lang="it-IT" altLang="it-IT" sz="600" dirty="0">
              <a:solidFill>
                <a:prstClr val="black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graphicFrame>
        <p:nvGraphicFramePr>
          <p:cNvPr id="2" name="Tabella 1">
            <a:extLst>
              <a:ext uri="{FF2B5EF4-FFF2-40B4-BE49-F238E27FC236}">
                <a16:creationId xmlns:a16="http://schemas.microsoft.com/office/drawing/2014/main" id="{0FC6C5A3-6D30-F863-8D93-AF3ED8D3B5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8261429"/>
              </p:ext>
            </p:extLst>
          </p:nvPr>
        </p:nvGraphicFramePr>
        <p:xfrm>
          <a:off x="3126249" y="5361432"/>
          <a:ext cx="601775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4438">
                  <a:extLst>
                    <a:ext uri="{9D8B030D-6E8A-4147-A177-3AD203B41FA5}">
                      <a16:colId xmlns:a16="http://schemas.microsoft.com/office/drawing/2014/main" val="1888756438"/>
                    </a:ext>
                  </a:extLst>
                </a:gridCol>
                <a:gridCol w="1504438">
                  <a:extLst>
                    <a:ext uri="{9D8B030D-6E8A-4147-A177-3AD203B41FA5}">
                      <a16:colId xmlns:a16="http://schemas.microsoft.com/office/drawing/2014/main" val="3855406611"/>
                    </a:ext>
                  </a:extLst>
                </a:gridCol>
                <a:gridCol w="1504438">
                  <a:extLst>
                    <a:ext uri="{9D8B030D-6E8A-4147-A177-3AD203B41FA5}">
                      <a16:colId xmlns:a16="http://schemas.microsoft.com/office/drawing/2014/main" val="3700435166"/>
                    </a:ext>
                  </a:extLst>
                </a:gridCol>
                <a:gridCol w="1504438">
                  <a:extLst>
                    <a:ext uri="{9D8B030D-6E8A-4147-A177-3AD203B41FA5}">
                      <a16:colId xmlns:a16="http://schemas.microsoft.com/office/drawing/2014/main" val="32167126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t-IT" sz="12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Edizione</a:t>
                      </a:r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t-IT" sz="12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Revisione</a:t>
                      </a:r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t-IT" sz="12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Data Revisione</a:t>
                      </a:r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t-IT" sz="12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Motivazione</a:t>
                      </a:r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4414726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1050" dirty="0"/>
                        <a:t>1</a:t>
                      </a:r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050" dirty="0"/>
                        <a:t>0</a:t>
                      </a:r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050" dirty="0"/>
                        <a:t>03/12/2025</a:t>
                      </a:r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050" dirty="0"/>
                        <a:t>Approvazione C.d.A.</a:t>
                      </a:r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7137306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1050" dirty="0"/>
                        <a:t>1</a:t>
                      </a:r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050" dirty="0"/>
                        <a:t>1</a:t>
                      </a:r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050" dirty="0"/>
                        <a:t>29/01/2026</a:t>
                      </a:r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050" dirty="0"/>
                        <a:t>Approvazione C.d.A.</a:t>
                      </a:r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02178572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97E3F8-BB35-717F-A60D-0EE35CEE23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9" name="Connettore 1 60">
            <a:extLst>
              <a:ext uri="{FF2B5EF4-FFF2-40B4-BE49-F238E27FC236}">
                <a16:creationId xmlns:a16="http://schemas.microsoft.com/office/drawing/2014/main" id="{18CF061F-F396-4A03-3DF2-E436B04040E1}"/>
              </a:ext>
            </a:extLst>
          </p:cNvPr>
          <p:cNvCxnSpPr>
            <a:cxnSpLocks/>
          </p:cNvCxnSpPr>
          <p:nvPr/>
        </p:nvCxnSpPr>
        <p:spPr bwMode="auto">
          <a:xfrm>
            <a:off x="6087894" y="1781445"/>
            <a:ext cx="0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95" name="Title1">
            <a:extLst>
              <a:ext uri="{FF2B5EF4-FFF2-40B4-BE49-F238E27FC236}">
                <a16:creationId xmlns:a16="http://schemas.microsoft.com/office/drawing/2014/main" id="{EF7D8197-DA01-7CCB-2DEE-8145EA505C41}"/>
              </a:ext>
            </a:extLst>
          </p:cNvPr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345138" y="260350"/>
            <a:ext cx="11520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marL="85725" defTabSz="8699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8699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86995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8699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86995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869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869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869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869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85725" eaLnBrk="1" hangingPunct="1">
              <a:spcBef>
                <a:spcPct val="0"/>
              </a:spcBef>
              <a:buFontTx/>
              <a:buNone/>
            </a:pPr>
            <a:r>
              <a:rPr lang="it-IT" altLang="it-IT" sz="2000" b="1" dirty="0">
                <a:solidFill>
                  <a:schemeClr val="accent1">
                    <a:lumMod val="75000"/>
                  </a:schemeClr>
                </a:solidFill>
              </a:rPr>
              <a:t>SETTORE TECNICO SERVIZIO IDRICO INTEGRATO </a:t>
            </a:r>
          </a:p>
          <a:p>
            <a:pPr marL="0" indent="85725" eaLnBrk="1" hangingPunct="1">
              <a:spcBef>
                <a:spcPct val="0"/>
              </a:spcBef>
              <a:buFontTx/>
              <a:buNone/>
            </a:pPr>
            <a:r>
              <a:rPr lang="it-IT" altLang="it-IT" sz="2000" b="1" dirty="0">
                <a:solidFill>
                  <a:srgbClr val="FF0000"/>
                </a:solidFill>
              </a:rPr>
              <a:t>U.O. MODELLAZIONE RETI</a:t>
            </a:r>
          </a:p>
        </p:txBody>
      </p:sp>
      <p:sp>
        <p:nvSpPr>
          <p:cNvPr id="22" name="Rectangle 4">
            <a:extLst>
              <a:ext uri="{FF2B5EF4-FFF2-40B4-BE49-F238E27FC236}">
                <a16:creationId xmlns:a16="http://schemas.microsoft.com/office/drawing/2014/main" id="{6F52F664-EF58-1F37-A745-4C91D2AD24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34290" y="3429001"/>
            <a:ext cx="3218222" cy="1076422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lIns="45720" rIns="45720" anchor="ctr"/>
          <a:lstStyle/>
          <a:p>
            <a:pPr algn="ctr">
              <a:defRPr/>
            </a:pPr>
            <a: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PERSONALE U.O. MODELLAZIONE RETI</a:t>
            </a:r>
          </a:p>
          <a:p>
            <a:pPr>
              <a:spcBef>
                <a:spcPts val="300"/>
              </a:spcBef>
              <a:defRPr/>
            </a:pPr>
            <a:endParaRPr lang="it-IT" sz="900" b="1" dirty="0">
              <a:solidFill>
                <a:srgbClr val="FF0000"/>
              </a:solidFill>
              <a:latin typeface="Calibri" pitchFamily="-105" charset="0"/>
              <a:ea typeface="ＭＳ Ｐゴシック" pitchFamily="-105" charset="-128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buClrTx/>
              <a:buSzTx/>
              <a:buFontTx/>
              <a:buNone/>
              <a:tabLst/>
              <a:defRPr/>
            </a:pPr>
            <a:endParaRPr kumimoji="0" lang="it-IT" sz="9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itchFamily="-105" charset="0"/>
              <a:ea typeface="ＭＳ Ｐゴシック" pitchFamily="-105" charset="-128"/>
              <a:cs typeface="+mn-cs"/>
            </a:endParaRPr>
          </a:p>
        </p:txBody>
      </p:sp>
      <p:grpSp>
        <p:nvGrpSpPr>
          <p:cNvPr id="3" name="Gruppo 2">
            <a:extLst>
              <a:ext uri="{FF2B5EF4-FFF2-40B4-BE49-F238E27FC236}">
                <a16:creationId xmlns:a16="http://schemas.microsoft.com/office/drawing/2014/main" id="{495E04D8-47D3-6965-0817-642A1896B2D5}"/>
              </a:ext>
            </a:extLst>
          </p:cNvPr>
          <p:cNvGrpSpPr/>
          <p:nvPr/>
        </p:nvGrpSpPr>
        <p:grpSpPr>
          <a:xfrm>
            <a:off x="4542215" y="1295074"/>
            <a:ext cx="2453975" cy="1057504"/>
            <a:chOff x="4542215" y="1295074"/>
            <a:chExt cx="2453975" cy="1057504"/>
          </a:xfrm>
        </p:grpSpPr>
        <p:sp>
          <p:nvSpPr>
            <p:cNvPr id="23" name="Rectangle 4">
              <a:extLst>
                <a:ext uri="{FF2B5EF4-FFF2-40B4-BE49-F238E27FC236}">
                  <a16:creationId xmlns:a16="http://schemas.microsoft.com/office/drawing/2014/main" id="{EA660BEF-DA57-A091-563C-762D2D8BEC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96190" y="1632578"/>
              <a:ext cx="1800000" cy="7200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1">
                  <a:lumMod val="75000"/>
                </a:schemeClr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lIns="45720" rIns="4572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050" b="1" i="0" u="none" strike="noStrike" kern="1200" cap="none" spc="0" normalizeH="0" baseline="0" noProof="0" dirty="0">
                  <a:ln>
                    <a:noFill/>
                  </a:ln>
                  <a:solidFill>
                    <a:srgbClr val="254061"/>
                  </a:solidFill>
                  <a:effectLst/>
                  <a:uLnTx/>
                  <a:uFillTx/>
                  <a:latin typeface="Calibri" pitchFamily="-105" charset="0"/>
                  <a:ea typeface="ＭＳ Ｐゴシック" pitchFamily="-105" charset="-128"/>
                  <a:cs typeface="+mn-cs"/>
                </a:rPr>
                <a:t>U.O. MODELLAZIONE RETI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9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itchFamily="-105" charset="0"/>
                  <a:ea typeface="ＭＳ Ｐゴシック" pitchFamily="-105" charset="-128"/>
                  <a:cs typeface="+mn-cs"/>
                </a:rPr>
                <a:t>Responsabile: EDI MASSARENTI </a:t>
              </a:r>
              <a:r>
                <a:rPr lang="it-IT" sz="900" b="1" dirty="0">
                  <a:solidFill>
                    <a:srgbClr val="FF0000"/>
                  </a:solidFill>
                  <a:latin typeface="Calibri" pitchFamily="-105" charset="0"/>
                  <a:ea typeface="ＭＳ Ｐゴシック" pitchFamily="-105" charset="-128"/>
                </a:rPr>
                <a:t>(A.I.)</a:t>
              </a:r>
              <a:endParaRPr kumimoji="0" lang="it-IT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endParaRPr>
            </a:p>
          </p:txBody>
        </p:sp>
        <p:grpSp>
          <p:nvGrpSpPr>
            <p:cNvPr id="2" name="Gruppo 1">
              <a:extLst>
                <a:ext uri="{FF2B5EF4-FFF2-40B4-BE49-F238E27FC236}">
                  <a16:creationId xmlns:a16="http://schemas.microsoft.com/office/drawing/2014/main" id="{57D31E32-9286-AD57-1863-43055A994CB6}"/>
                </a:ext>
              </a:extLst>
            </p:cNvPr>
            <p:cNvGrpSpPr/>
            <p:nvPr/>
          </p:nvGrpSpPr>
          <p:grpSpPr>
            <a:xfrm>
              <a:off x="4542215" y="1295074"/>
              <a:ext cx="656229" cy="694108"/>
              <a:chOff x="4515320" y="1295074"/>
              <a:chExt cx="656229" cy="694108"/>
            </a:xfrm>
          </p:grpSpPr>
          <p:cxnSp>
            <p:nvCxnSpPr>
              <p:cNvPr id="11" name="Connettore a gomito 10">
                <a:extLst>
                  <a:ext uri="{FF2B5EF4-FFF2-40B4-BE49-F238E27FC236}">
                    <a16:creationId xmlns:a16="http://schemas.microsoft.com/office/drawing/2014/main" id="{F65705E5-B95C-B084-D982-185D35F4FAD0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H="1" flipV="1">
                <a:off x="4610492" y="1825404"/>
                <a:ext cx="561057" cy="163778"/>
              </a:xfrm>
              <a:prstGeom prst="bentConnector3">
                <a:avLst>
                  <a:gd name="adj1" fmla="val -1130"/>
                </a:avLst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8" name="Gruppo 87">
                <a:extLst>
                  <a:ext uri="{FF2B5EF4-FFF2-40B4-BE49-F238E27FC236}">
                    <a16:creationId xmlns:a16="http://schemas.microsoft.com/office/drawing/2014/main" id="{20CB0FF3-70CB-8F64-A4C6-85310782FBD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10800000">
                <a:off x="4515320" y="1295074"/>
                <a:ext cx="157162" cy="476250"/>
                <a:chOff x="8591189" y="6057958"/>
                <a:chExt cx="157162" cy="476283"/>
              </a:xfrm>
            </p:grpSpPr>
            <p:sp>
              <p:nvSpPr>
                <p:cNvPr id="19" name="Line 210">
                  <a:extLst>
                    <a:ext uri="{FF2B5EF4-FFF2-40B4-BE49-F238E27FC236}">
                      <a16:creationId xmlns:a16="http://schemas.microsoft.com/office/drawing/2014/main" id="{8F47FECC-D3A0-5DF5-78F5-AB59D5BEF93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8656276" y="6057958"/>
                  <a:ext cx="0" cy="371501"/>
                </a:xfrm>
                <a:prstGeom prst="line">
                  <a:avLst/>
                </a:prstGeom>
                <a:noFill/>
                <a:ln w="12700">
                  <a:solidFill>
                    <a:schemeClr val="accent1">
                      <a:lumMod val="75000"/>
                    </a:schemeClr>
                  </a:solidFill>
                  <a:prstDash val="dash"/>
                  <a:round/>
                  <a:headEnd type="none" w="sm" len="sm"/>
                  <a:tailEnd type="none" w="sm" len="sm"/>
                </a:ln>
              </p:spPr>
              <p:txBody>
                <a:bodyPr wrap="none" lIns="45720" rIns="45720" anchor="ctr"/>
                <a:lstStyle/>
                <a:p>
                  <a:pPr eaLnBrk="1" hangingPunct="1">
                    <a:defRPr/>
                  </a:pPr>
                  <a:endParaRPr lang="it-IT" sz="1100">
                    <a:solidFill>
                      <a:schemeClr val="accent1">
                        <a:lumMod val="50000"/>
                      </a:schemeClr>
                    </a:solidFill>
                    <a:latin typeface="+mn-lt"/>
                    <a:ea typeface="+mn-ea"/>
                  </a:endParaRPr>
                </a:p>
              </p:txBody>
            </p:sp>
            <p:sp>
              <p:nvSpPr>
                <p:cNvPr id="20" name="Line 212">
                  <a:extLst>
                    <a:ext uri="{FF2B5EF4-FFF2-40B4-BE49-F238E27FC236}">
                      <a16:creationId xmlns:a16="http://schemas.microsoft.com/office/drawing/2014/main" id="{CBD8B663-F460-60E4-A87B-DA2A5DC82C9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8591189" y="6337377"/>
                  <a:ext cx="157162" cy="138122"/>
                </a:xfrm>
                <a:prstGeom prst="line">
                  <a:avLst/>
                </a:prstGeom>
                <a:noFill/>
                <a:ln w="12700">
                  <a:solidFill>
                    <a:schemeClr val="accent1">
                      <a:lumMod val="75000"/>
                    </a:schemeClr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lIns="45720" rIns="45720" anchor="ctr"/>
                <a:lstStyle/>
                <a:p>
                  <a:pPr eaLnBrk="1" hangingPunct="1">
                    <a:defRPr/>
                  </a:pPr>
                  <a:endParaRPr lang="it-IT" sz="1100">
                    <a:solidFill>
                      <a:schemeClr val="accent1">
                        <a:lumMod val="50000"/>
                      </a:schemeClr>
                    </a:solidFill>
                    <a:latin typeface="+mn-lt"/>
                    <a:ea typeface="+mn-ea"/>
                  </a:endParaRPr>
                </a:p>
              </p:txBody>
            </p:sp>
            <p:sp>
              <p:nvSpPr>
                <p:cNvPr id="24" name="Line 213">
                  <a:extLst>
                    <a:ext uri="{FF2B5EF4-FFF2-40B4-BE49-F238E27FC236}">
                      <a16:creationId xmlns:a16="http://schemas.microsoft.com/office/drawing/2014/main" id="{77E7D700-3E48-3231-5EA4-DD077FF00E7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8591189" y="6396118"/>
                  <a:ext cx="157162" cy="138123"/>
                </a:xfrm>
                <a:prstGeom prst="line">
                  <a:avLst/>
                </a:prstGeom>
                <a:noFill/>
                <a:ln w="12700">
                  <a:solidFill>
                    <a:schemeClr val="accent1">
                      <a:lumMod val="75000"/>
                    </a:schemeClr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lIns="45720" rIns="45720" anchor="ctr"/>
                <a:lstStyle/>
                <a:p>
                  <a:pPr eaLnBrk="1" hangingPunct="1">
                    <a:defRPr/>
                  </a:pPr>
                  <a:endParaRPr lang="it-IT" sz="1100">
                    <a:solidFill>
                      <a:schemeClr val="accent1">
                        <a:lumMod val="50000"/>
                      </a:schemeClr>
                    </a:solidFill>
                    <a:latin typeface="+mn-lt"/>
                    <a:ea typeface="+mn-ea"/>
                  </a:endParaRPr>
                </a:p>
              </p:txBody>
            </p:sp>
          </p:grpSp>
        </p:grpSp>
      </p:grpSp>
      <p:grpSp>
        <p:nvGrpSpPr>
          <p:cNvPr id="4" name="Gruppo 3">
            <a:extLst>
              <a:ext uri="{FF2B5EF4-FFF2-40B4-BE49-F238E27FC236}">
                <a16:creationId xmlns:a16="http://schemas.microsoft.com/office/drawing/2014/main" id="{6E458593-C39D-5FBC-BCE7-458E86D42C9D}"/>
              </a:ext>
            </a:extLst>
          </p:cNvPr>
          <p:cNvGrpSpPr/>
          <p:nvPr/>
        </p:nvGrpSpPr>
        <p:grpSpPr>
          <a:xfrm>
            <a:off x="5082921" y="1430405"/>
            <a:ext cx="3600000" cy="1008000"/>
            <a:chOff x="1709451" y="2463909"/>
            <a:chExt cx="3600000" cy="1008000"/>
          </a:xfrm>
        </p:grpSpPr>
        <p:sp>
          <p:nvSpPr>
            <p:cNvPr id="6" name="Rectangle 181">
              <a:extLst>
                <a:ext uri="{FF2B5EF4-FFF2-40B4-BE49-F238E27FC236}">
                  <a16:creationId xmlns:a16="http://schemas.microsoft.com/office/drawing/2014/main" id="{E2BCD3B9-A8C1-00BF-63CB-7AAC398F1A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09451" y="2463909"/>
              <a:ext cx="3600000" cy="1008000"/>
            </a:xfrm>
            <a:prstGeom prst="rect">
              <a:avLst/>
            </a:prstGeom>
            <a:noFill/>
            <a:ln w="12700">
              <a:solidFill>
                <a:srgbClr val="009900"/>
              </a:solidFill>
              <a:prstDash val="lgDashDot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10800" tIns="57593" rIns="45720" bIns="57593" anchor="ctr"/>
            <a:lstStyle>
              <a:lvl1pPr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1pPr>
              <a:lvl2pPr marL="742950" indent="-28575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2pPr>
              <a:lvl3pPr marL="11430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3pPr>
              <a:lvl4pPr marL="16002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4pPr>
              <a:lvl5pPr marL="20574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5pPr>
              <a:lvl6pPr marL="25146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6pPr>
              <a:lvl7pPr marL="29718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7pPr>
              <a:lvl8pPr marL="34290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8pPr>
              <a:lvl9pPr marL="38862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it-IT" altLang="it-IT">
                <a:solidFill>
                  <a:prstClr val="black"/>
                </a:solidFill>
                <a:ea typeface="ＭＳ Ｐゴシック" panose="020B0600070205080204" pitchFamily="34" charset="-128"/>
              </a:endParaRPr>
            </a:p>
          </p:txBody>
        </p:sp>
        <p:sp>
          <p:nvSpPr>
            <p:cNvPr id="7" name="Text Box 182">
              <a:extLst>
                <a:ext uri="{FF2B5EF4-FFF2-40B4-BE49-F238E27FC236}">
                  <a16:creationId xmlns:a16="http://schemas.microsoft.com/office/drawing/2014/main" id="{475F277E-EBAC-592B-F9AF-B73A7FC5511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94727" y="2580986"/>
              <a:ext cx="1368000" cy="5539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45720" rIns="45720">
              <a:spAutoFit/>
            </a:bodyPr>
            <a:lstStyle>
              <a:lvl1pPr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1pPr>
              <a:lvl2pPr marL="742950" indent="-28575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2pPr>
              <a:lvl3pPr marL="11430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3pPr>
              <a:lvl4pPr marL="16002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4pPr>
              <a:lvl5pPr marL="20574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5pPr>
              <a:lvl6pPr marL="25146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6pPr>
              <a:lvl7pPr marL="29718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7pPr>
              <a:lvl8pPr marL="34290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8pPr>
              <a:lvl9pPr marL="38862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9pPr>
            </a:lstStyle>
            <a:p>
              <a:pPr algn="l" eaLnBrk="0" fontAlgn="base" hangingPunct="0">
                <a:lnSpc>
                  <a:spcPct val="100000"/>
                </a:lnSpc>
                <a:spcAft>
                  <a:spcPct val="0"/>
                </a:spcAft>
                <a:defRPr/>
              </a:pPr>
              <a:r>
                <a:rPr lang="it-IT" altLang="it-IT" dirty="0">
                  <a:solidFill>
                    <a:srgbClr val="009900"/>
                  </a:solidFill>
                  <a:latin typeface="Calibri"/>
                  <a:ea typeface="ＭＳ Ｐゴシック" panose="020B0600070205080204" pitchFamily="34" charset="-128"/>
                </a:rPr>
                <a:t>(SISTEMA DI GESTIONE QUALITA’ SICUREZZA AMBIENTE)</a:t>
              </a:r>
            </a:p>
          </p:txBody>
        </p:sp>
      </p:grpSp>
      <p:cxnSp>
        <p:nvCxnSpPr>
          <p:cNvPr id="42" name="Connettore a gomito 41">
            <a:extLst>
              <a:ext uri="{FF2B5EF4-FFF2-40B4-BE49-F238E27FC236}">
                <a16:creationId xmlns:a16="http://schemas.microsoft.com/office/drawing/2014/main" id="{EE6FF468-2374-3E34-6D7A-FBFCE7D17EAD}"/>
              </a:ext>
            </a:extLst>
          </p:cNvPr>
          <p:cNvCxnSpPr>
            <a:cxnSpLocks/>
            <a:stCxn id="23" idx="2"/>
          </p:cNvCxnSpPr>
          <p:nvPr/>
        </p:nvCxnSpPr>
        <p:spPr>
          <a:xfrm rot="5400000">
            <a:off x="5557884" y="2890694"/>
            <a:ext cx="1076422" cy="19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51513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19F7CC-8E0F-C604-B7BB-C780201E92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9" name="Connettore 1 60">
            <a:extLst>
              <a:ext uri="{FF2B5EF4-FFF2-40B4-BE49-F238E27FC236}">
                <a16:creationId xmlns:a16="http://schemas.microsoft.com/office/drawing/2014/main" id="{AC9079E6-6943-88DD-BE91-20B5271FA715}"/>
              </a:ext>
            </a:extLst>
          </p:cNvPr>
          <p:cNvCxnSpPr>
            <a:cxnSpLocks/>
          </p:cNvCxnSpPr>
          <p:nvPr/>
        </p:nvCxnSpPr>
        <p:spPr bwMode="auto">
          <a:xfrm>
            <a:off x="6097279" y="1781445"/>
            <a:ext cx="0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95" name="Title1">
            <a:extLst>
              <a:ext uri="{FF2B5EF4-FFF2-40B4-BE49-F238E27FC236}">
                <a16:creationId xmlns:a16="http://schemas.microsoft.com/office/drawing/2014/main" id="{F7030E9E-9AFA-6AB9-47CA-9C2DB0047094}"/>
              </a:ext>
            </a:extLst>
          </p:cNvPr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685800" y="260350"/>
            <a:ext cx="10799379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marL="85725" defTabSz="8699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8699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86995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8699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86995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869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869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869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869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85725" eaLnBrk="1" hangingPunct="1">
              <a:spcBef>
                <a:spcPct val="0"/>
              </a:spcBef>
              <a:buFontTx/>
              <a:buNone/>
            </a:pPr>
            <a:r>
              <a:rPr lang="it-IT" altLang="it-IT" sz="2000" b="1" dirty="0">
                <a:solidFill>
                  <a:schemeClr val="accent1">
                    <a:lumMod val="75000"/>
                  </a:schemeClr>
                </a:solidFill>
              </a:rPr>
              <a:t>SETTORE TECNICO SERVIZIO IDRICO INTEGRATO </a:t>
            </a:r>
          </a:p>
          <a:p>
            <a:pPr marL="0" indent="85725" eaLnBrk="1" hangingPunct="1">
              <a:spcBef>
                <a:spcPct val="0"/>
              </a:spcBef>
              <a:buFontTx/>
              <a:buNone/>
            </a:pPr>
            <a:r>
              <a:rPr lang="it-IT" altLang="it-IT" sz="2000" b="1" dirty="0">
                <a:solidFill>
                  <a:srgbClr val="FF0000"/>
                </a:solidFill>
              </a:rPr>
              <a:t>UFFICIO TECNICO AZIENDALE</a:t>
            </a:r>
          </a:p>
        </p:txBody>
      </p:sp>
      <p:sp>
        <p:nvSpPr>
          <p:cNvPr id="22" name="Rectangle 4">
            <a:extLst>
              <a:ext uri="{FF2B5EF4-FFF2-40B4-BE49-F238E27FC236}">
                <a16:creationId xmlns:a16="http://schemas.microsoft.com/office/drawing/2014/main" id="{E897B62F-0978-ECD7-BFC3-455F1EFA53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9031" y="1643909"/>
            <a:ext cx="1800000" cy="720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lIns="45720" rIns="45720" anchor="ctr"/>
          <a:lstStyle/>
          <a:p>
            <a:pPr algn="ctr">
              <a:defRPr/>
            </a:pPr>
            <a: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SERVIZIO UFFICIO TECNICO AZIENDALE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buClrTx/>
              <a:buSzTx/>
              <a:buFontTx/>
              <a:buNone/>
              <a:tabLst/>
              <a:defRPr/>
            </a:pPr>
            <a:r>
              <a:rPr kumimoji="0" lang="it-IT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  <a:t>Responsabile: STEFANO FRANCESCHINI</a:t>
            </a:r>
          </a:p>
        </p:txBody>
      </p:sp>
      <p:sp>
        <p:nvSpPr>
          <p:cNvPr id="69" name="Rectangle 4">
            <a:extLst>
              <a:ext uri="{FF2B5EF4-FFF2-40B4-BE49-F238E27FC236}">
                <a16:creationId xmlns:a16="http://schemas.microsoft.com/office/drawing/2014/main" id="{E1733EE1-EC44-AD69-ABF9-B4C12966CC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7547" y="3653578"/>
            <a:ext cx="1800000" cy="702065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lIns="45720" rIns="45720" anchor="ctr"/>
          <a:lstStyle/>
          <a:p>
            <a:pPr algn="ctr">
              <a:defRPr/>
            </a:pPr>
            <a: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U.O. PATRIMONIO MANUTENZIONE E GESTIONE IMMOBILI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buClrTx/>
              <a:buSzTx/>
              <a:buFontTx/>
              <a:buNone/>
              <a:tabLst/>
              <a:defRPr/>
            </a:pPr>
            <a:r>
              <a:rPr kumimoji="0" lang="it-IT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  <a:t>Responsabile: PIETRO CASTELLANI</a:t>
            </a:r>
          </a:p>
        </p:txBody>
      </p:sp>
      <p:grpSp>
        <p:nvGrpSpPr>
          <p:cNvPr id="2" name="Gruppo 87">
            <a:extLst>
              <a:ext uri="{FF2B5EF4-FFF2-40B4-BE49-F238E27FC236}">
                <a16:creationId xmlns:a16="http://schemas.microsoft.com/office/drawing/2014/main" id="{8103E987-74DC-1556-14FC-3DB8C03F61D8}"/>
              </a:ext>
            </a:extLst>
          </p:cNvPr>
          <p:cNvGrpSpPr>
            <a:grpSpLocks/>
          </p:cNvGrpSpPr>
          <p:nvPr/>
        </p:nvGrpSpPr>
        <p:grpSpPr bwMode="auto">
          <a:xfrm rot="10800000">
            <a:off x="6006895" y="1139172"/>
            <a:ext cx="157187" cy="476162"/>
            <a:chOff x="8591277" y="6057288"/>
            <a:chExt cx="157187" cy="476195"/>
          </a:xfrm>
        </p:grpSpPr>
        <p:sp>
          <p:nvSpPr>
            <p:cNvPr id="4" name="Line 210">
              <a:extLst>
                <a:ext uri="{FF2B5EF4-FFF2-40B4-BE49-F238E27FC236}">
                  <a16:creationId xmlns:a16="http://schemas.microsoft.com/office/drawing/2014/main" id="{BDBB6085-A6E2-BA28-D20E-912E351FE48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56276" y="6057958"/>
              <a:ext cx="0" cy="371501"/>
            </a:xfrm>
            <a:prstGeom prst="line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eaLnBrk="1" hangingPunct="1">
                <a:defRPr/>
              </a:pPr>
              <a:endParaRPr lang="it-IT" sz="11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endParaRPr>
            </a:p>
          </p:txBody>
        </p:sp>
        <p:sp>
          <p:nvSpPr>
            <p:cNvPr id="6" name="Line 212">
              <a:extLst>
                <a:ext uri="{FF2B5EF4-FFF2-40B4-BE49-F238E27FC236}">
                  <a16:creationId xmlns:a16="http://schemas.microsoft.com/office/drawing/2014/main" id="{9CC4D419-1AC2-45BD-2431-6ACC7AA2641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591189" y="6337377"/>
              <a:ext cx="157162" cy="138122"/>
            </a:xfrm>
            <a:prstGeom prst="line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eaLnBrk="1" hangingPunct="1">
                <a:defRPr/>
              </a:pPr>
              <a:endParaRPr lang="it-IT" sz="11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endParaRPr>
            </a:p>
          </p:txBody>
        </p:sp>
        <p:sp>
          <p:nvSpPr>
            <p:cNvPr id="7" name="Line 213">
              <a:extLst>
                <a:ext uri="{FF2B5EF4-FFF2-40B4-BE49-F238E27FC236}">
                  <a16:creationId xmlns:a16="http://schemas.microsoft.com/office/drawing/2014/main" id="{3765FD4E-4375-67E5-EB77-471D18813FC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591189" y="6396118"/>
              <a:ext cx="157162" cy="138123"/>
            </a:xfrm>
            <a:prstGeom prst="line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eaLnBrk="1" hangingPunct="1">
                <a:defRPr/>
              </a:pPr>
              <a:endParaRPr lang="it-IT" sz="11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endParaRPr>
            </a:p>
          </p:txBody>
        </p:sp>
      </p:grpSp>
      <p:sp>
        <p:nvSpPr>
          <p:cNvPr id="18" name="Rectangle 4">
            <a:extLst>
              <a:ext uri="{FF2B5EF4-FFF2-40B4-BE49-F238E27FC236}">
                <a16:creationId xmlns:a16="http://schemas.microsoft.com/office/drawing/2014/main" id="{24466A28-8E3E-FF8C-4869-4F6AF165E2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978" y="3644613"/>
            <a:ext cx="1977452" cy="720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lIns="45720" rIns="45720" anchor="ctr"/>
          <a:lstStyle/>
          <a:p>
            <a:pPr algn="ctr">
              <a:defRPr/>
            </a:pPr>
            <a: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TEAM LEADER IMPIANTI </a:t>
            </a:r>
          </a:p>
        </p:txBody>
      </p:sp>
      <p:sp>
        <p:nvSpPr>
          <p:cNvPr id="24" name="Rectangle 4">
            <a:extLst>
              <a:ext uri="{FF2B5EF4-FFF2-40B4-BE49-F238E27FC236}">
                <a16:creationId xmlns:a16="http://schemas.microsoft.com/office/drawing/2014/main" id="{0C2E8E9A-226B-6B6F-1525-FE15BC3FA9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7652" y="3653580"/>
            <a:ext cx="1800000" cy="702065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lIns="45720" rIns="45720" anchor="ctr"/>
          <a:lstStyle/>
          <a:p>
            <a:pPr algn="ctr">
              <a:defRPr/>
            </a:pPr>
            <a:endParaRPr lang="it-IT" sz="1000" b="1" dirty="0">
              <a:solidFill>
                <a:srgbClr val="254061"/>
              </a:solidFill>
              <a:latin typeface="Calibri" pitchFamily="-105" charset="0"/>
              <a:ea typeface="ＭＳ Ｐゴシック" pitchFamily="-105" charset="-128"/>
            </a:endParaRPr>
          </a:p>
          <a:p>
            <a:pPr algn="ctr">
              <a:defRPr/>
            </a:pPr>
            <a: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TEAM LEADER RETI </a:t>
            </a:r>
          </a:p>
          <a:p>
            <a:pPr lvl="0" algn="ctr">
              <a:spcBef>
                <a:spcPts val="300"/>
              </a:spcBef>
              <a:defRPr/>
            </a:pPr>
            <a:endParaRPr kumimoji="0" lang="it-IT" sz="9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itchFamily="-105" charset="0"/>
              <a:ea typeface="ＭＳ Ｐゴシック" pitchFamily="-105" charset="-128"/>
              <a:cs typeface="+mn-cs"/>
            </a:endParaRPr>
          </a:p>
        </p:txBody>
      </p:sp>
      <p:sp>
        <p:nvSpPr>
          <p:cNvPr id="26" name="Rectangle 4">
            <a:extLst>
              <a:ext uri="{FF2B5EF4-FFF2-40B4-BE49-F238E27FC236}">
                <a16:creationId xmlns:a16="http://schemas.microsoft.com/office/drawing/2014/main" id="{DA848B89-8FE9-E1BC-11B1-89CF28C9E7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13909" y="3653579"/>
            <a:ext cx="1800000" cy="702065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lIns="45720" rIns="45720" anchor="ctr"/>
          <a:lstStyle/>
          <a:p>
            <a:pPr algn="ctr">
              <a:defRPr/>
            </a:pPr>
            <a: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TEAM LEADER ELETTRICO </a:t>
            </a:r>
          </a:p>
        </p:txBody>
      </p:sp>
      <p:cxnSp>
        <p:nvCxnSpPr>
          <p:cNvPr id="28" name="Connettore a gomito 27">
            <a:extLst>
              <a:ext uri="{FF2B5EF4-FFF2-40B4-BE49-F238E27FC236}">
                <a16:creationId xmlns:a16="http://schemas.microsoft.com/office/drawing/2014/main" id="{5E5ED776-1047-ED31-BC39-8E09BF75B27C}"/>
              </a:ext>
            </a:extLst>
          </p:cNvPr>
          <p:cNvCxnSpPr>
            <a:cxnSpLocks/>
            <a:stCxn id="22" idx="2"/>
            <a:endCxn id="18" idx="0"/>
          </p:cNvCxnSpPr>
          <p:nvPr/>
        </p:nvCxnSpPr>
        <p:spPr>
          <a:xfrm rot="5400000">
            <a:off x="3253516" y="799098"/>
            <a:ext cx="1280704" cy="4410327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ttore a gomito 28">
            <a:extLst>
              <a:ext uri="{FF2B5EF4-FFF2-40B4-BE49-F238E27FC236}">
                <a16:creationId xmlns:a16="http://schemas.microsoft.com/office/drawing/2014/main" id="{0DAAA716-8912-C89F-23A6-61BB702AB6BF}"/>
              </a:ext>
            </a:extLst>
          </p:cNvPr>
          <p:cNvCxnSpPr>
            <a:cxnSpLocks/>
            <a:stCxn id="22" idx="2"/>
            <a:endCxn id="24" idx="0"/>
          </p:cNvCxnSpPr>
          <p:nvPr/>
        </p:nvCxnSpPr>
        <p:spPr>
          <a:xfrm rot="5400000">
            <a:off x="4643507" y="2198055"/>
            <a:ext cx="1289671" cy="1621379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ttore a gomito 32">
            <a:extLst>
              <a:ext uri="{FF2B5EF4-FFF2-40B4-BE49-F238E27FC236}">
                <a16:creationId xmlns:a16="http://schemas.microsoft.com/office/drawing/2014/main" id="{7BF4D3B0-B7BC-D00D-467E-1549CA2101B3}"/>
              </a:ext>
            </a:extLst>
          </p:cNvPr>
          <p:cNvCxnSpPr>
            <a:cxnSpLocks/>
            <a:stCxn id="22" idx="2"/>
            <a:endCxn id="26" idx="0"/>
          </p:cNvCxnSpPr>
          <p:nvPr/>
        </p:nvCxnSpPr>
        <p:spPr>
          <a:xfrm rot="16200000" flipH="1">
            <a:off x="6261635" y="2201305"/>
            <a:ext cx="1289670" cy="1614878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ttore a gomito 39">
            <a:extLst>
              <a:ext uri="{FF2B5EF4-FFF2-40B4-BE49-F238E27FC236}">
                <a16:creationId xmlns:a16="http://schemas.microsoft.com/office/drawing/2014/main" id="{966B8746-A642-9F36-97BD-8CF92B802E0C}"/>
              </a:ext>
            </a:extLst>
          </p:cNvPr>
          <p:cNvCxnSpPr>
            <a:cxnSpLocks/>
            <a:stCxn id="22" idx="2"/>
            <a:endCxn id="69" idx="0"/>
          </p:cNvCxnSpPr>
          <p:nvPr/>
        </p:nvCxnSpPr>
        <p:spPr>
          <a:xfrm rot="16200000" flipH="1">
            <a:off x="7708455" y="754485"/>
            <a:ext cx="1289669" cy="4508516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ectangle 4">
            <a:extLst>
              <a:ext uri="{FF2B5EF4-FFF2-40B4-BE49-F238E27FC236}">
                <a16:creationId xmlns:a16="http://schemas.microsoft.com/office/drawing/2014/main" id="{F9C2E458-F8E4-442D-99BD-15182DD089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5083266"/>
            <a:ext cx="3236259" cy="1265604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lIns="45720" rIns="45720" anchor="ctr"/>
          <a:lstStyle/>
          <a:p>
            <a:pPr algn="ctr">
              <a:defRPr/>
            </a:pPr>
            <a:endParaRPr lang="it-IT" sz="1000" b="1" dirty="0">
              <a:solidFill>
                <a:srgbClr val="254061"/>
              </a:solidFill>
              <a:latin typeface="Calibri" pitchFamily="-105" charset="0"/>
              <a:ea typeface="ＭＳ Ｐゴシック" pitchFamily="-105" charset="-128"/>
            </a:endParaRPr>
          </a:p>
          <a:p>
            <a:pPr algn="ctr">
              <a:defRPr/>
            </a:pPr>
            <a: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PERSONALE TEAM ELETTRICO</a:t>
            </a:r>
          </a:p>
          <a:p>
            <a:pPr algn="ctr">
              <a:defRPr/>
            </a:pPr>
            <a:endParaRPr lang="it-IT" sz="1000" b="1" dirty="0">
              <a:solidFill>
                <a:srgbClr val="254061"/>
              </a:solidFill>
              <a:latin typeface="Calibri" pitchFamily="-105" charset="0"/>
              <a:ea typeface="ＭＳ Ｐゴシック" pitchFamily="-105" charset="-128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tabLst/>
              <a:defRPr/>
            </a:pPr>
            <a:br>
              <a:rPr kumimoji="0" lang="it-IT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</a:br>
            <a:endParaRPr kumimoji="0" lang="it-IT" sz="9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itchFamily="-105" charset="0"/>
              <a:ea typeface="ＭＳ Ｐゴシック" pitchFamily="-105" charset="-128"/>
              <a:cs typeface="+mn-cs"/>
            </a:endParaRPr>
          </a:p>
        </p:txBody>
      </p:sp>
      <p:cxnSp>
        <p:nvCxnSpPr>
          <p:cNvPr id="54" name="Connettore a gomito 53">
            <a:extLst>
              <a:ext uri="{FF2B5EF4-FFF2-40B4-BE49-F238E27FC236}">
                <a16:creationId xmlns:a16="http://schemas.microsoft.com/office/drawing/2014/main" id="{C0E93B02-5FA4-0D82-346C-7CF56E130C3E}"/>
              </a:ext>
            </a:extLst>
          </p:cNvPr>
          <p:cNvCxnSpPr>
            <a:cxnSpLocks/>
            <a:stCxn id="26" idx="2"/>
            <a:endCxn id="48" idx="0"/>
          </p:cNvCxnSpPr>
          <p:nvPr/>
        </p:nvCxnSpPr>
        <p:spPr>
          <a:xfrm rot="16200000" flipH="1">
            <a:off x="7350208" y="4719344"/>
            <a:ext cx="727622" cy="221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uppo 87">
            <a:extLst>
              <a:ext uri="{FF2B5EF4-FFF2-40B4-BE49-F238E27FC236}">
                <a16:creationId xmlns:a16="http://schemas.microsoft.com/office/drawing/2014/main" id="{33ABAC04-ED3F-7C3F-5DAD-4D58CFDAA995}"/>
              </a:ext>
            </a:extLst>
          </p:cNvPr>
          <p:cNvGrpSpPr>
            <a:grpSpLocks/>
          </p:cNvGrpSpPr>
          <p:nvPr/>
        </p:nvGrpSpPr>
        <p:grpSpPr bwMode="auto">
          <a:xfrm>
            <a:off x="1529619" y="4414885"/>
            <a:ext cx="157187" cy="476162"/>
            <a:chOff x="8591277" y="6057288"/>
            <a:chExt cx="157187" cy="476195"/>
          </a:xfrm>
        </p:grpSpPr>
        <p:sp>
          <p:nvSpPr>
            <p:cNvPr id="5" name="Line 210">
              <a:extLst>
                <a:ext uri="{FF2B5EF4-FFF2-40B4-BE49-F238E27FC236}">
                  <a16:creationId xmlns:a16="http://schemas.microsoft.com/office/drawing/2014/main" id="{11B2DF17-C6B4-8476-E721-22428DE6809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56276" y="6057958"/>
              <a:ext cx="0" cy="371501"/>
            </a:xfrm>
            <a:prstGeom prst="line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eaLnBrk="1" hangingPunct="1">
                <a:defRPr/>
              </a:pPr>
              <a:endParaRPr lang="it-IT" sz="11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endParaRPr>
            </a:p>
          </p:txBody>
        </p:sp>
        <p:sp>
          <p:nvSpPr>
            <p:cNvPr id="8" name="Line 212">
              <a:extLst>
                <a:ext uri="{FF2B5EF4-FFF2-40B4-BE49-F238E27FC236}">
                  <a16:creationId xmlns:a16="http://schemas.microsoft.com/office/drawing/2014/main" id="{96351F5A-1E65-0522-176E-0D9E27F3473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591189" y="6337377"/>
              <a:ext cx="157162" cy="138122"/>
            </a:xfrm>
            <a:prstGeom prst="line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eaLnBrk="1" hangingPunct="1">
                <a:defRPr/>
              </a:pPr>
              <a:endParaRPr lang="it-IT" sz="11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endParaRPr>
            </a:p>
          </p:txBody>
        </p:sp>
        <p:sp>
          <p:nvSpPr>
            <p:cNvPr id="9" name="Line 213">
              <a:extLst>
                <a:ext uri="{FF2B5EF4-FFF2-40B4-BE49-F238E27FC236}">
                  <a16:creationId xmlns:a16="http://schemas.microsoft.com/office/drawing/2014/main" id="{B44564CF-5459-1DF0-B027-5BECF2E63D1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591189" y="6396118"/>
              <a:ext cx="157162" cy="138123"/>
            </a:xfrm>
            <a:prstGeom prst="line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eaLnBrk="1" hangingPunct="1">
                <a:defRPr/>
              </a:pPr>
              <a:endParaRPr lang="it-IT" sz="11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endParaRPr>
            </a:p>
          </p:txBody>
        </p:sp>
      </p:grpSp>
      <p:grpSp>
        <p:nvGrpSpPr>
          <p:cNvPr id="10" name="Gruppo 87">
            <a:extLst>
              <a:ext uri="{FF2B5EF4-FFF2-40B4-BE49-F238E27FC236}">
                <a16:creationId xmlns:a16="http://schemas.microsoft.com/office/drawing/2014/main" id="{FE4097CB-D46C-7C31-4518-4DE6847BC668}"/>
              </a:ext>
            </a:extLst>
          </p:cNvPr>
          <p:cNvGrpSpPr>
            <a:grpSpLocks/>
          </p:cNvGrpSpPr>
          <p:nvPr/>
        </p:nvGrpSpPr>
        <p:grpSpPr bwMode="auto">
          <a:xfrm>
            <a:off x="4398325" y="4423850"/>
            <a:ext cx="157187" cy="476162"/>
            <a:chOff x="8591277" y="6057288"/>
            <a:chExt cx="157187" cy="476195"/>
          </a:xfrm>
        </p:grpSpPr>
        <p:sp>
          <p:nvSpPr>
            <p:cNvPr id="11" name="Line 210">
              <a:extLst>
                <a:ext uri="{FF2B5EF4-FFF2-40B4-BE49-F238E27FC236}">
                  <a16:creationId xmlns:a16="http://schemas.microsoft.com/office/drawing/2014/main" id="{D9D96D00-BAC1-10C0-85A4-9C9C8768705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56276" y="6057958"/>
              <a:ext cx="0" cy="371501"/>
            </a:xfrm>
            <a:prstGeom prst="line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eaLnBrk="1" hangingPunct="1">
                <a:defRPr/>
              </a:pPr>
              <a:endParaRPr lang="it-IT" sz="11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endParaRPr>
            </a:p>
          </p:txBody>
        </p:sp>
        <p:sp>
          <p:nvSpPr>
            <p:cNvPr id="12" name="Line 212">
              <a:extLst>
                <a:ext uri="{FF2B5EF4-FFF2-40B4-BE49-F238E27FC236}">
                  <a16:creationId xmlns:a16="http://schemas.microsoft.com/office/drawing/2014/main" id="{D04F78FE-30BB-E8C5-B73A-8FECD208201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591189" y="6337377"/>
              <a:ext cx="157162" cy="138122"/>
            </a:xfrm>
            <a:prstGeom prst="line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eaLnBrk="1" hangingPunct="1">
                <a:defRPr/>
              </a:pPr>
              <a:endParaRPr lang="it-IT" sz="11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endParaRPr>
            </a:p>
          </p:txBody>
        </p:sp>
        <p:sp>
          <p:nvSpPr>
            <p:cNvPr id="13" name="Line 213">
              <a:extLst>
                <a:ext uri="{FF2B5EF4-FFF2-40B4-BE49-F238E27FC236}">
                  <a16:creationId xmlns:a16="http://schemas.microsoft.com/office/drawing/2014/main" id="{1497B74B-CD8F-7BDE-1864-9F467C51407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591189" y="6396118"/>
              <a:ext cx="157162" cy="138123"/>
            </a:xfrm>
            <a:prstGeom prst="line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eaLnBrk="1" hangingPunct="1">
                <a:defRPr/>
              </a:pPr>
              <a:endParaRPr lang="it-IT" sz="11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endParaRPr>
            </a:p>
          </p:txBody>
        </p:sp>
      </p:grpSp>
      <p:grpSp>
        <p:nvGrpSpPr>
          <p:cNvPr id="14" name="Gruppo 13">
            <a:extLst>
              <a:ext uri="{FF2B5EF4-FFF2-40B4-BE49-F238E27FC236}">
                <a16:creationId xmlns:a16="http://schemas.microsoft.com/office/drawing/2014/main" id="{AAA81592-AC18-935F-55F2-1974B8F3E2F8}"/>
              </a:ext>
            </a:extLst>
          </p:cNvPr>
          <p:cNvGrpSpPr/>
          <p:nvPr/>
        </p:nvGrpSpPr>
        <p:grpSpPr>
          <a:xfrm>
            <a:off x="5073396" y="1468505"/>
            <a:ext cx="3600000" cy="1008000"/>
            <a:chOff x="1709451" y="2463909"/>
            <a:chExt cx="3600000" cy="1008000"/>
          </a:xfrm>
        </p:grpSpPr>
        <p:sp>
          <p:nvSpPr>
            <p:cNvPr id="15" name="Rectangle 181">
              <a:extLst>
                <a:ext uri="{FF2B5EF4-FFF2-40B4-BE49-F238E27FC236}">
                  <a16:creationId xmlns:a16="http://schemas.microsoft.com/office/drawing/2014/main" id="{67F3098C-9117-56FE-DC19-F6D029FF8A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09451" y="2463909"/>
              <a:ext cx="3600000" cy="1008000"/>
            </a:xfrm>
            <a:prstGeom prst="rect">
              <a:avLst/>
            </a:prstGeom>
            <a:noFill/>
            <a:ln w="12700">
              <a:solidFill>
                <a:srgbClr val="009900"/>
              </a:solidFill>
              <a:prstDash val="lgDashDot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10800" tIns="57593" rIns="45720" bIns="57593" anchor="ctr"/>
            <a:lstStyle>
              <a:lvl1pPr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1pPr>
              <a:lvl2pPr marL="742950" indent="-28575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2pPr>
              <a:lvl3pPr marL="11430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3pPr>
              <a:lvl4pPr marL="16002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4pPr>
              <a:lvl5pPr marL="20574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5pPr>
              <a:lvl6pPr marL="25146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6pPr>
              <a:lvl7pPr marL="29718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7pPr>
              <a:lvl8pPr marL="34290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8pPr>
              <a:lvl9pPr marL="38862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it-IT" altLang="it-IT">
                <a:solidFill>
                  <a:prstClr val="black"/>
                </a:solidFill>
                <a:ea typeface="ＭＳ Ｐゴシック" panose="020B0600070205080204" pitchFamily="34" charset="-128"/>
              </a:endParaRPr>
            </a:p>
          </p:txBody>
        </p:sp>
        <p:sp>
          <p:nvSpPr>
            <p:cNvPr id="16" name="Text Box 182">
              <a:extLst>
                <a:ext uri="{FF2B5EF4-FFF2-40B4-BE49-F238E27FC236}">
                  <a16:creationId xmlns:a16="http://schemas.microsoft.com/office/drawing/2014/main" id="{823ECEBA-5851-A2C1-1D5A-D84E5265283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94727" y="2580986"/>
              <a:ext cx="1368000" cy="5539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45720" rIns="45720">
              <a:spAutoFit/>
            </a:bodyPr>
            <a:lstStyle>
              <a:lvl1pPr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1pPr>
              <a:lvl2pPr marL="742950" indent="-28575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2pPr>
              <a:lvl3pPr marL="11430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3pPr>
              <a:lvl4pPr marL="16002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4pPr>
              <a:lvl5pPr marL="20574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5pPr>
              <a:lvl6pPr marL="25146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6pPr>
              <a:lvl7pPr marL="29718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7pPr>
              <a:lvl8pPr marL="34290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8pPr>
              <a:lvl9pPr marL="38862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9pPr>
            </a:lstStyle>
            <a:p>
              <a:pPr algn="l" eaLnBrk="0" fontAlgn="base" hangingPunct="0">
                <a:lnSpc>
                  <a:spcPct val="100000"/>
                </a:lnSpc>
                <a:spcAft>
                  <a:spcPct val="0"/>
                </a:spcAft>
                <a:defRPr/>
              </a:pPr>
              <a:r>
                <a:rPr lang="it-IT" altLang="it-IT" dirty="0">
                  <a:solidFill>
                    <a:srgbClr val="009900"/>
                  </a:solidFill>
                  <a:latin typeface="Calibri"/>
                  <a:ea typeface="ＭＳ Ｐゴシック" panose="020B0600070205080204" pitchFamily="34" charset="-128"/>
                </a:rPr>
                <a:t>(SISTEMA DI GESTIONE QUALITA’ SICUREZZA AMBIENTE)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387390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B2D80D-3C79-9FDF-5672-2CF4F04CB9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9" name="Connettore 1 60">
            <a:extLst>
              <a:ext uri="{FF2B5EF4-FFF2-40B4-BE49-F238E27FC236}">
                <a16:creationId xmlns:a16="http://schemas.microsoft.com/office/drawing/2014/main" id="{B5BEEDD6-0DE5-B33E-4CED-3739E52FB2AC}"/>
              </a:ext>
            </a:extLst>
          </p:cNvPr>
          <p:cNvCxnSpPr>
            <a:cxnSpLocks/>
          </p:cNvCxnSpPr>
          <p:nvPr/>
        </p:nvCxnSpPr>
        <p:spPr bwMode="auto">
          <a:xfrm>
            <a:off x="6097279" y="1781445"/>
            <a:ext cx="0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95" name="Title1">
            <a:extLst>
              <a:ext uri="{FF2B5EF4-FFF2-40B4-BE49-F238E27FC236}">
                <a16:creationId xmlns:a16="http://schemas.microsoft.com/office/drawing/2014/main" id="{FF7168E9-BB37-595D-DAA1-C12E6EBC12E6}"/>
              </a:ext>
            </a:extLst>
          </p:cNvPr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685800" y="260350"/>
            <a:ext cx="10799379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marL="85725" defTabSz="8699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8699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86995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8699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86995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869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869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869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869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85725" eaLnBrk="1" hangingPunct="1">
              <a:spcBef>
                <a:spcPct val="0"/>
              </a:spcBef>
              <a:buFontTx/>
              <a:buNone/>
            </a:pPr>
            <a:r>
              <a:rPr lang="it-IT" altLang="it-IT" sz="2000" b="1" dirty="0">
                <a:solidFill>
                  <a:schemeClr val="accent1">
                    <a:lumMod val="75000"/>
                  </a:schemeClr>
                </a:solidFill>
              </a:rPr>
              <a:t>SETTORE TECNICO SERVIZIO IDRICO INTEGRATO </a:t>
            </a:r>
          </a:p>
          <a:p>
            <a:pPr marL="0" indent="85725" eaLnBrk="1" hangingPunct="1">
              <a:spcBef>
                <a:spcPct val="0"/>
              </a:spcBef>
              <a:buFontTx/>
              <a:buNone/>
            </a:pPr>
            <a:r>
              <a:rPr lang="it-IT" altLang="it-IT" sz="2000" b="1" dirty="0">
                <a:solidFill>
                  <a:srgbClr val="FF0000"/>
                </a:solidFill>
              </a:rPr>
              <a:t>UFFICIO TECNICO AZIENDALE – TEAM IMPIANTI</a:t>
            </a:r>
          </a:p>
        </p:txBody>
      </p:sp>
      <p:grpSp>
        <p:nvGrpSpPr>
          <p:cNvPr id="63" name="Gruppo 62">
            <a:extLst>
              <a:ext uri="{FF2B5EF4-FFF2-40B4-BE49-F238E27FC236}">
                <a16:creationId xmlns:a16="http://schemas.microsoft.com/office/drawing/2014/main" id="{670DACBB-55BC-E1AB-FC62-43D0D2EAC391}"/>
              </a:ext>
            </a:extLst>
          </p:cNvPr>
          <p:cNvGrpSpPr/>
          <p:nvPr/>
        </p:nvGrpSpPr>
        <p:grpSpPr>
          <a:xfrm>
            <a:off x="996696" y="1150751"/>
            <a:ext cx="8515693" cy="5094976"/>
            <a:chOff x="1259632" y="997542"/>
            <a:chExt cx="6128734" cy="5094976"/>
          </a:xfrm>
        </p:grpSpPr>
        <p:sp>
          <p:nvSpPr>
            <p:cNvPr id="22" name="Rectangle 4">
              <a:extLst>
                <a:ext uri="{FF2B5EF4-FFF2-40B4-BE49-F238E27FC236}">
                  <a16:creationId xmlns:a16="http://schemas.microsoft.com/office/drawing/2014/main" id="{F3BC323C-69EE-59B5-8B46-4AAC1FE0B4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9632" y="1329538"/>
              <a:ext cx="1414899" cy="7200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1">
                  <a:lumMod val="75000"/>
                </a:schemeClr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ctr">
                <a:defRPr/>
              </a:pPr>
              <a:r>
                <a:rPr lang="it-IT" sz="1000" b="1" dirty="0">
                  <a:solidFill>
                    <a:srgbClr val="254061"/>
                  </a:solidFill>
                  <a:latin typeface="Calibri" pitchFamily="-105" charset="0"/>
                  <a:ea typeface="ＭＳ Ｐゴシック" pitchFamily="-105" charset="-128"/>
                </a:rPr>
                <a:t>SERVIZIO UFFICIO TECNICO AZIENDALE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buClrTx/>
                <a:buSzTx/>
                <a:buFontTx/>
                <a:buNone/>
                <a:tabLst/>
                <a:defRPr/>
              </a:pPr>
              <a:r>
                <a:rPr kumimoji="0" lang="it-IT" sz="9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itchFamily="-105" charset="0"/>
                  <a:ea typeface="ＭＳ Ｐゴシック" pitchFamily="-105" charset="-128"/>
                  <a:cs typeface="+mn-cs"/>
                </a:rPr>
                <a:t>Responsabile: STEFANO FRANCESCHINI</a:t>
              </a:r>
            </a:p>
          </p:txBody>
        </p:sp>
        <p:grpSp>
          <p:nvGrpSpPr>
            <p:cNvPr id="2" name="Gruppo 87">
              <a:extLst>
                <a:ext uri="{FF2B5EF4-FFF2-40B4-BE49-F238E27FC236}">
                  <a16:creationId xmlns:a16="http://schemas.microsoft.com/office/drawing/2014/main" id="{F6D573B7-FC4F-61C4-CB6D-83F2F27B789F}"/>
                </a:ext>
              </a:extLst>
            </p:cNvPr>
            <p:cNvGrpSpPr>
              <a:grpSpLocks/>
            </p:cNvGrpSpPr>
            <p:nvPr/>
          </p:nvGrpSpPr>
          <p:grpSpPr bwMode="auto">
            <a:xfrm rot="10800000">
              <a:off x="2334538" y="997542"/>
              <a:ext cx="157164" cy="476249"/>
              <a:chOff x="14068626" y="6057958"/>
              <a:chExt cx="157164" cy="476283"/>
            </a:xfrm>
          </p:grpSpPr>
          <p:sp>
            <p:nvSpPr>
              <p:cNvPr id="4" name="Line 210">
                <a:extLst>
                  <a:ext uri="{FF2B5EF4-FFF2-40B4-BE49-F238E27FC236}">
                    <a16:creationId xmlns:a16="http://schemas.microsoft.com/office/drawing/2014/main" id="{3C022BB2-818A-E91C-469C-DC54264541B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133713" y="6057958"/>
                <a:ext cx="0" cy="371501"/>
              </a:xfrm>
              <a:prstGeom prst="line">
                <a:avLst/>
              </a:prstGeom>
              <a:noFill/>
              <a:ln w="12700">
                <a:solidFill>
                  <a:schemeClr val="accent1">
                    <a:lumMod val="75000"/>
                  </a:schemeClr>
                </a:solidFill>
                <a:prstDash val="dash"/>
                <a:round/>
                <a:headEnd type="none" w="sm" len="sm"/>
                <a:tailEnd type="none" w="sm" len="sm"/>
              </a:ln>
            </p:spPr>
            <p:txBody>
              <a:bodyPr wrap="none" lIns="45720" rIns="45720" anchor="ctr"/>
              <a:lstStyle/>
              <a:p>
                <a:pPr eaLnBrk="1" hangingPunct="1">
                  <a:defRPr/>
                </a:pPr>
                <a:endParaRPr lang="it-IT" sz="1100">
                  <a:solidFill>
                    <a:schemeClr val="accent1">
                      <a:lumMod val="50000"/>
                    </a:schemeClr>
                  </a:solidFill>
                  <a:latin typeface="+mn-lt"/>
                  <a:ea typeface="+mn-ea"/>
                </a:endParaRPr>
              </a:p>
            </p:txBody>
          </p:sp>
          <p:sp>
            <p:nvSpPr>
              <p:cNvPr id="6" name="Line 212">
                <a:extLst>
                  <a:ext uri="{FF2B5EF4-FFF2-40B4-BE49-F238E27FC236}">
                    <a16:creationId xmlns:a16="http://schemas.microsoft.com/office/drawing/2014/main" id="{C3A30914-543B-7E7E-E53D-6744116890D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4068626" y="6337377"/>
                <a:ext cx="157162" cy="138122"/>
              </a:xfrm>
              <a:prstGeom prst="line">
                <a:avLst/>
              </a:prstGeom>
              <a:noFill/>
              <a:ln w="12700">
                <a:solidFill>
                  <a:schemeClr val="accent1">
                    <a:lumMod val="75000"/>
                  </a:schemeClr>
                </a:solidFill>
                <a:round/>
                <a:headEnd type="none" w="sm" len="sm"/>
                <a:tailEnd type="none" w="sm" len="sm"/>
              </a:ln>
            </p:spPr>
            <p:txBody>
              <a:bodyPr wrap="none" lIns="45720" rIns="45720" anchor="ctr"/>
              <a:lstStyle/>
              <a:p>
                <a:pPr eaLnBrk="1" hangingPunct="1">
                  <a:defRPr/>
                </a:pPr>
                <a:endParaRPr lang="it-IT" sz="1100">
                  <a:solidFill>
                    <a:schemeClr val="accent1">
                      <a:lumMod val="50000"/>
                    </a:schemeClr>
                  </a:solidFill>
                  <a:latin typeface="+mn-lt"/>
                  <a:ea typeface="+mn-ea"/>
                </a:endParaRPr>
              </a:p>
            </p:txBody>
          </p:sp>
          <p:sp>
            <p:nvSpPr>
              <p:cNvPr id="7" name="Line 213">
                <a:extLst>
                  <a:ext uri="{FF2B5EF4-FFF2-40B4-BE49-F238E27FC236}">
                    <a16:creationId xmlns:a16="http://schemas.microsoft.com/office/drawing/2014/main" id="{99E3D598-5F2A-0FA6-E022-1C339C8B433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4068628" y="6396118"/>
                <a:ext cx="157162" cy="138123"/>
              </a:xfrm>
              <a:prstGeom prst="line">
                <a:avLst/>
              </a:prstGeom>
              <a:noFill/>
              <a:ln w="12700">
                <a:solidFill>
                  <a:schemeClr val="accent1">
                    <a:lumMod val="75000"/>
                  </a:schemeClr>
                </a:solidFill>
                <a:round/>
                <a:headEnd type="none" w="sm" len="sm"/>
                <a:tailEnd type="none" w="sm" len="sm"/>
              </a:ln>
            </p:spPr>
            <p:txBody>
              <a:bodyPr wrap="none" lIns="45720" rIns="45720" anchor="ctr"/>
              <a:lstStyle/>
              <a:p>
                <a:pPr eaLnBrk="1" hangingPunct="1">
                  <a:defRPr/>
                </a:pPr>
                <a:endParaRPr lang="it-IT" sz="1100">
                  <a:solidFill>
                    <a:schemeClr val="accent1">
                      <a:lumMod val="50000"/>
                    </a:schemeClr>
                  </a:solidFill>
                  <a:latin typeface="+mn-lt"/>
                  <a:ea typeface="+mn-ea"/>
                </a:endParaRPr>
              </a:p>
            </p:txBody>
          </p:sp>
        </p:grpSp>
        <p:sp>
          <p:nvSpPr>
            <p:cNvPr id="3" name="Rectangle 4">
              <a:extLst>
                <a:ext uri="{FF2B5EF4-FFF2-40B4-BE49-F238E27FC236}">
                  <a16:creationId xmlns:a16="http://schemas.microsoft.com/office/drawing/2014/main" id="{941E1DEF-37FB-4A65-91BF-D624B04364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0824" y="4161074"/>
              <a:ext cx="1440000" cy="7200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1">
                  <a:lumMod val="75000"/>
                </a:schemeClr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ctr">
                <a:defRPr/>
              </a:pPr>
              <a:r>
                <a:rPr lang="it-IT" sz="1000" b="1" dirty="0">
                  <a:solidFill>
                    <a:srgbClr val="254061"/>
                  </a:solidFill>
                  <a:latin typeface="Calibri" pitchFamily="-105" charset="0"/>
                  <a:ea typeface="ＭＳ Ｐゴシック" pitchFamily="-105" charset="-128"/>
                </a:rPr>
                <a:t>TEAM LEADER IMPIANTI </a:t>
              </a:r>
            </a:p>
          </p:txBody>
        </p:sp>
        <p:sp>
          <p:nvSpPr>
            <p:cNvPr id="9" name="Rectangle 4">
              <a:extLst>
                <a:ext uri="{FF2B5EF4-FFF2-40B4-BE49-F238E27FC236}">
                  <a16:creationId xmlns:a16="http://schemas.microsoft.com/office/drawing/2014/main" id="{9CF17523-984C-82DC-ABBA-6B7F716E48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0824" y="5372518"/>
              <a:ext cx="1440000" cy="7200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1">
                  <a:lumMod val="75000"/>
                </a:schemeClr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ctr">
                <a:defRPr/>
              </a:pPr>
              <a:r>
                <a:rPr lang="it-IT" sz="1000" b="1" dirty="0">
                  <a:solidFill>
                    <a:srgbClr val="254061"/>
                  </a:solidFill>
                  <a:latin typeface="Calibri" pitchFamily="-105" charset="0"/>
                  <a:ea typeface="ＭＳ Ｐゴシック" pitchFamily="-105" charset="-128"/>
                </a:rPr>
                <a:t>TEAM LEADER IMPIANTI </a:t>
              </a:r>
            </a:p>
          </p:txBody>
        </p:sp>
        <p:sp>
          <p:nvSpPr>
            <p:cNvPr id="11" name="Rectangle 4">
              <a:extLst>
                <a:ext uri="{FF2B5EF4-FFF2-40B4-BE49-F238E27FC236}">
                  <a16:creationId xmlns:a16="http://schemas.microsoft.com/office/drawing/2014/main" id="{478339E0-0C1C-BCCF-42B0-79D58F8720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32890" y="2949630"/>
              <a:ext cx="2855476" cy="131944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1">
                  <a:lumMod val="75000"/>
                </a:schemeClr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ctr">
                <a:defRPr/>
              </a:pPr>
              <a:endPara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endParaRPr>
            </a:p>
            <a:p>
              <a:pPr algn="ctr">
                <a:defRPr/>
              </a:pPr>
              <a:r>
                <a:rPr lang="it-IT" sz="1000" b="1" dirty="0">
                  <a:solidFill>
                    <a:srgbClr val="254061"/>
                  </a:solidFill>
                  <a:latin typeface="Calibri" pitchFamily="-105" charset="0"/>
                  <a:ea typeface="ＭＳ Ｐゴシック" pitchFamily="-105" charset="-128"/>
                </a:rPr>
                <a:t>PERSONALE TEAM IMPIANTI</a:t>
              </a:r>
            </a:p>
            <a:p>
              <a:pPr algn="ctr">
                <a:defRPr/>
              </a:pPr>
              <a:endPara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endParaRPr>
            </a:p>
            <a:p>
              <a:pPr algn="ctr">
                <a:defRPr/>
              </a:pPr>
              <a:endParaRPr lang="it-IT" sz="900" b="1" dirty="0">
                <a:solidFill>
                  <a:srgbClr val="FF0000"/>
                </a:solidFill>
                <a:latin typeface="Calibri" pitchFamily="-105" charset="0"/>
                <a:ea typeface="ＭＳ Ｐゴシック" pitchFamily="-105" charset="-128"/>
              </a:endParaRPr>
            </a:p>
            <a:p>
              <a:pPr algn="ctr">
                <a:defRPr/>
              </a:pPr>
              <a:endParaRPr lang="it-IT" sz="900" b="1" dirty="0">
                <a:solidFill>
                  <a:srgbClr val="FF0000"/>
                </a:solidFill>
                <a:latin typeface="Calibri" pitchFamily="-105" charset="0"/>
                <a:ea typeface="ＭＳ Ｐゴシック" pitchFamily="-105" charset="-128"/>
              </a:endParaRPr>
            </a:p>
          </p:txBody>
        </p:sp>
        <p:cxnSp>
          <p:nvCxnSpPr>
            <p:cNvPr id="23" name="Connettore a gomito 22">
              <a:extLst>
                <a:ext uri="{FF2B5EF4-FFF2-40B4-BE49-F238E27FC236}">
                  <a16:creationId xmlns:a16="http://schemas.microsoft.com/office/drawing/2014/main" id="{18B6E2B7-3FF2-31C5-D238-D41BD6E967CC}"/>
                </a:ext>
              </a:extLst>
            </p:cNvPr>
            <p:cNvCxnSpPr>
              <a:cxnSpLocks/>
              <a:stCxn id="22" idx="2"/>
              <a:endCxn id="11" idx="0"/>
            </p:cNvCxnSpPr>
            <p:nvPr/>
          </p:nvCxnSpPr>
          <p:spPr>
            <a:xfrm rot="16200000" flipH="1">
              <a:off x="3513809" y="502811"/>
              <a:ext cx="900092" cy="3993547"/>
            </a:xfrm>
            <a:prstGeom prst="bentConnector3">
              <a:avLst>
                <a:gd name="adj1" fmla="val 50000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Connettore diritto 35">
              <a:extLst>
                <a:ext uri="{FF2B5EF4-FFF2-40B4-BE49-F238E27FC236}">
                  <a16:creationId xmlns:a16="http://schemas.microsoft.com/office/drawing/2014/main" id="{C45ED275-6FFA-0C15-E368-EBA9DA404D94}"/>
                </a:ext>
              </a:extLst>
            </p:cNvPr>
            <p:cNvCxnSpPr>
              <a:cxnSpLocks/>
              <a:endCxn id="3" idx="3"/>
            </p:cNvCxnSpPr>
            <p:nvPr/>
          </p:nvCxnSpPr>
          <p:spPr bwMode="auto">
            <a:xfrm flipH="1">
              <a:off x="3910824" y="4521074"/>
              <a:ext cx="2368423" cy="0"/>
            </a:xfrm>
            <a:prstGeom prst="line">
              <a:avLst/>
            </a:prstGeom>
            <a:ln w="19050"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Connettore diritto 45">
              <a:extLst>
                <a:ext uri="{FF2B5EF4-FFF2-40B4-BE49-F238E27FC236}">
                  <a16:creationId xmlns:a16="http://schemas.microsoft.com/office/drawing/2014/main" id="{C88868AD-445C-8DED-702D-90CD4974F850}"/>
                </a:ext>
              </a:extLst>
            </p:cNvPr>
            <p:cNvCxnSpPr>
              <a:cxnSpLocks/>
              <a:stCxn id="61" idx="1"/>
              <a:endCxn id="9" idx="3"/>
            </p:cNvCxnSpPr>
            <p:nvPr/>
          </p:nvCxnSpPr>
          <p:spPr bwMode="auto">
            <a:xfrm flipH="1">
              <a:off x="3910824" y="5732518"/>
              <a:ext cx="2378295" cy="0"/>
            </a:xfrm>
            <a:prstGeom prst="line">
              <a:avLst/>
            </a:prstGeom>
            <a:ln w="19050"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Connettore diritto 55">
              <a:extLst>
                <a:ext uri="{FF2B5EF4-FFF2-40B4-BE49-F238E27FC236}">
                  <a16:creationId xmlns:a16="http://schemas.microsoft.com/office/drawing/2014/main" id="{0F6B3EE2-E672-8DC2-8ABF-C47044DFEC56}"/>
                </a:ext>
              </a:extLst>
            </p:cNvPr>
            <p:cNvCxnSpPr>
              <a:cxnSpLocks/>
              <a:endCxn id="61" idx="2"/>
            </p:cNvCxnSpPr>
            <p:nvPr/>
          </p:nvCxnSpPr>
          <p:spPr bwMode="auto">
            <a:xfrm>
              <a:off x="6361119" y="4269074"/>
              <a:ext cx="0" cy="1535444"/>
            </a:xfrm>
            <a:prstGeom prst="line">
              <a:avLst/>
            </a:prstGeom>
            <a:ln w="19050"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Decisione 57">
              <a:extLst>
                <a:ext uri="{FF2B5EF4-FFF2-40B4-BE49-F238E27FC236}">
                  <a16:creationId xmlns:a16="http://schemas.microsoft.com/office/drawing/2014/main" id="{7176F7F5-509C-4D82-2FAA-B7AB0C3ABFA0}"/>
                </a:ext>
              </a:extLst>
            </p:cNvPr>
            <p:cNvSpPr/>
            <p:nvPr/>
          </p:nvSpPr>
          <p:spPr>
            <a:xfrm>
              <a:off x="6289119" y="4425619"/>
              <a:ext cx="144000" cy="144000"/>
            </a:xfrm>
            <a:prstGeom prst="flowChartDecision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1" name="Decisione 60">
              <a:extLst>
                <a:ext uri="{FF2B5EF4-FFF2-40B4-BE49-F238E27FC236}">
                  <a16:creationId xmlns:a16="http://schemas.microsoft.com/office/drawing/2014/main" id="{7F2AE302-385C-618F-D190-432137CDCD38}"/>
                </a:ext>
              </a:extLst>
            </p:cNvPr>
            <p:cNvSpPr/>
            <p:nvPr/>
          </p:nvSpPr>
          <p:spPr>
            <a:xfrm>
              <a:off x="6289119" y="5660518"/>
              <a:ext cx="144000" cy="144000"/>
            </a:xfrm>
            <a:prstGeom prst="flowChartDecision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grpSp>
        <p:nvGrpSpPr>
          <p:cNvPr id="5" name="Gruppo 4">
            <a:extLst>
              <a:ext uri="{FF2B5EF4-FFF2-40B4-BE49-F238E27FC236}">
                <a16:creationId xmlns:a16="http://schemas.microsoft.com/office/drawing/2014/main" id="{43989D3E-B16C-2D31-89A0-4BDF3FB67BFD}"/>
              </a:ext>
            </a:extLst>
          </p:cNvPr>
          <p:cNvGrpSpPr/>
          <p:nvPr/>
        </p:nvGrpSpPr>
        <p:grpSpPr>
          <a:xfrm>
            <a:off x="841248" y="1370207"/>
            <a:ext cx="4114799" cy="1008001"/>
            <a:chOff x="1709451" y="2463909"/>
            <a:chExt cx="3188976" cy="846943"/>
          </a:xfrm>
        </p:grpSpPr>
        <p:sp>
          <p:nvSpPr>
            <p:cNvPr id="8" name="Rectangle 181">
              <a:extLst>
                <a:ext uri="{FF2B5EF4-FFF2-40B4-BE49-F238E27FC236}">
                  <a16:creationId xmlns:a16="http://schemas.microsoft.com/office/drawing/2014/main" id="{252D4761-43EA-5B7E-7213-A34B89E740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09451" y="2463909"/>
              <a:ext cx="3188976" cy="846943"/>
            </a:xfrm>
            <a:prstGeom prst="rect">
              <a:avLst/>
            </a:prstGeom>
            <a:noFill/>
            <a:ln w="12700">
              <a:solidFill>
                <a:srgbClr val="009900"/>
              </a:solidFill>
              <a:prstDash val="lgDashDot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10800" tIns="57593" rIns="45720" bIns="57593" anchor="ctr"/>
            <a:lstStyle>
              <a:lvl1pPr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1pPr>
              <a:lvl2pPr marL="742950" indent="-28575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2pPr>
              <a:lvl3pPr marL="11430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3pPr>
              <a:lvl4pPr marL="16002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4pPr>
              <a:lvl5pPr marL="20574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5pPr>
              <a:lvl6pPr marL="25146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6pPr>
              <a:lvl7pPr marL="29718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7pPr>
              <a:lvl8pPr marL="34290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8pPr>
              <a:lvl9pPr marL="38862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it-IT" altLang="it-IT">
                <a:solidFill>
                  <a:prstClr val="black"/>
                </a:solidFill>
                <a:ea typeface="ＭＳ Ｐゴシック" panose="020B0600070205080204" pitchFamily="34" charset="-128"/>
              </a:endParaRPr>
            </a:p>
          </p:txBody>
        </p:sp>
        <p:sp>
          <p:nvSpPr>
            <p:cNvPr id="10" name="Text Box 182">
              <a:extLst>
                <a:ext uri="{FF2B5EF4-FFF2-40B4-BE49-F238E27FC236}">
                  <a16:creationId xmlns:a16="http://schemas.microsoft.com/office/drawing/2014/main" id="{346C7F71-9947-7307-C4D3-AFDDB3C081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66145" y="2580986"/>
              <a:ext cx="1233071" cy="465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45720" rIns="45720">
              <a:spAutoFit/>
            </a:bodyPr>
            <a:lstStyle>
              <a:lvl1pPr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1pPr>
              <a:lvl2pPr marL="742950" indent="-28575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2pPr>
              <a:lvl3pPr marL="11430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3pPr>
              <a:lvl4pPr marL="16002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4pPr>
              <a:lvl5pPr marL="20574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5pPr>
              <a:lvl6pPr marL="25146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6pPr>
              <a:lvl7pPr marL="29718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7pPr>
              <a:lvl8pPr marL="34290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8pPr>
              <a:lvl9pPr marL="38862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9pPr>
            </a:lstStyle>
            <a:p>
              <a:pPr algn="l" eaLnBrk="0" fontAlgn="base" hangingPunct="0">
                <a:lnSpc>
                  <a:spcPct val="100000"/>
                </a:lnSpc>
                <a:spcAft>
                  <a:spcPct val="0"/>
                </a:spcAft>
                <a:defRPr/>
              </a:pPr>
              <a:r>
                <a:rPr lang="it-IT" altLang="it-IT" dirty="0">
                  <a:solidFill>
                    <a:srgbClr val="009900"/>
                  </a:solidFill>
                  <a:latin typeface="Calibri"/>
                  <a:ea typeface="ＭＳ Ｐゴシック" panose="020B0600070205080204" pitchFamily="34" charset="-128"/>
                </a:rPr>
                <a:t>(SISTEMA DI GESTIONE QUALITA’ SICUREZZA AMBIENTE)</a:t>
              </a:r>
            </a:p>
          </p:txBody>
        </p:sp>
      </p:grpSp>
      <p:cxnSp>
        <p:nvCxnSpPr>
          <p:cNvPr id="74" name="Connettore a gomito 73">
            <a:extLst>
              <a:ext uri="{FF2B5EF4-FFF2-40B4-BE49-F238E27FC236}">
                <a16:creationId xmlns:a16="http://schemas.microsoft.com/office/drawing/2014/main" id="{A69BD5E9-E53B-89C6-134F-21E235B1D81F}"/>
              </a:ext>
            </a:extLst>
          </p:cNvPr>
          <p:cNvCxnSpPr>
            <a:cxnSpLocks/>
            <a:endCxn id="3" idx="1"/>
          </p:cNvCxnSpPr>
          <p:nvPr/>
        </p:nvCxnSpPr>
        <p:spPr>
          <a:xfrm rot="16200000" flipH="1">
            <a:off x="1479836" y="3474508"/>
            <a:ext cx="1704186" cy="695364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onnettore a gomito 77">
            <a:extLst>
              <a:ext uri="{FF2B5EF4-FFF2-40B4-BE49-F238E27FC236}">
                <a16:creationId xmlns:a16="http://schemas.microsoft.com/office/drawing/2014/main" id="{7CB3EB68-A3C8-C816-48E9-7E20CEAC7069}"/>
              </a:ext>
            </a:extLst>
          </p:cNvPr>
          <p:cNvCxnSpPr>
            <a:cxnSpLocks/>
            <a:endCxn id="9" idx="1"/>
          </p:cNvCxnSpPr>
          <p:nvPr/>
        </p:nvCxnSpPr>
        <p:spPr>
          <a:xfrm rot="16200000" flipH="1">
            <a:off x="503934" y="3710050"/>
            <a:ext cx="3655990" cy="695364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03286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E7633E-6B90-187A-E8F0-4112BE701C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9" name="Connettore 1 60">
            <a:extLst>
              <a:ext uri="{FF2B5EF4-FFF2-40B4-BE49-F238E27FC236}">
                <a16:creationId xmlns:a16="http://schemas.microsoft.com/office/drawing/2014/main" id="{4B4AAD69-8EE6-9E47-AA4D-FD25991D6BBF}"/>
              </a:ext>
            </a:extLst>
          </p:cNvPr>
          <p:cNvCxnSpPr>
            <a:cxnSpLocks/>
          </p:cNvCxnSpPr>
          <p:nvPr/>
        </p:nvCxnSpPr>
        <p:spPr bwMode="auto">
          <a:xfrm>
            <a:off x="6097279" y="1781445"/>
            <a:ext cx="0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95" name="Title1">
            <a:extLst>
              <a:ext uri="{FF2B5EF4-FFF2-40B4-BE49-F238E27FC236}">
                <a16:creationId xmlns:a16="http://schemas.microsoft.com/office/drawing/2014/main" id="{3CEDA1C1-D901-7E2A-3CC2-3BF3B3E10BC8}"/>
              </a:ext>
            </a:extLst>
          </p:cNvPr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685800" y="260350"/>
            <a:ext cx="10799379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marL="85725" defTabSz="8699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8699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86995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8699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86995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869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869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869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869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85725" eaLnBrk="1" hangingPunct="1">
              <a:spcBef>
                <a:spcPct val="0"/>
              </a:spcBef>
              <a:buFontTx/>
              <a:buNone/>
            </a:pPr>
            <a:r>
              <a:rPr lang="it-IT" altLang="it-IT" sz="2000" b="1" dirty="0">
                <a:solidFill>
                  <a:schemeClr val="accent1">
                    <a:lumMod val="75000"/>
                  </a:schemeClr>
                </a:solidFill>
              </a:rPr>
              <a:t>SETTORE TECNICO SERVIZIO IDRICO INTEGRATO </a:t>
            </a:r>
          </a:p>
          <a:p>
            <a:pPr marL="0" indent="85725" eaLnBrk="1" hangingPunct="1">
              <a:spcBef>
                <a:spcPct val="0"/>
              </a:spcBef>
              <a:buFontTx/>
              <a:buNone/>
            </a:pPr>
            <a:r>
              <a:rPr lang="it-IT" altLang="it-IT" sz="2000" b="1" dirty="0">
                <a:solidFill>
                  <a:srgbClr val="FF0000"/>
                </a:solidFill>
              </a:rPr>
              <a:t>UFFICIO TECNICO AZIENDALE – TEAM RETI</a:t>
            </a:r>
          </a:p>
        </p:txBody>
      </p:sp>
      <p:grpSp>
        <p:nvGrpSpPr>
          <p:cNvPr id="63" name="Gruppo 62">
            <a:extLst>
              <a:ext uri="{FF2B5EF4-FFF2-40B4-BE49-F238E27FC236}">
                <a16:creationId xmlns:a16="http://schemas.microsoft.com/office/drawing/2014/main" id="{E81996F4-7DF5-98F8-9E40-8877965504D6}"/>
              </a:ext>
            </a:extLst>
          </p:cNvPr>
          <p:cNvGrpSpPr/>
          <p:nvPr/>
        </p:nvGrpSpPr>
        <p:grpSpPr>
          <a:xfrm>
            <a:off x="996696" y="1150751"/>
            <a:ext cx="8515693" cy="5094976"/>
            <a:chOff x="1259632" y="997542"/>
            <a:chExt cx="6128734" cy="5094976"/>
          </a:xfrm>
        </p:grpSpPr>
        <p:sp>
          <p:nvSpPr>
            <p:cNvPr id="22" name="Rectangle 4">
              <a:extLst>
                <a:ext uri="{FF2B5EF4-FFF2-40B4-BE49-F238E27FC236}">
                  <a16:creationId xmlns:a16="http://schemas.microsoft.com/office/drawing/2014/main" id="{58B153AC-6B94-4F07-EE9C-E503431510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9632" y="1329538"/>
              <a:ext cx="1414899" cy="7200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1">
                  <a:lumMod val="75000"/>
                </a:schemeClr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ctr">
                <a:defRPr/>
              </a:pPr>
              <a:r>
                <a:rPr lang="it-IT" sz="1000" b="1">
                  <a:solidFill>
                    <a:srgbClr val="254061"/>
                  </a:solidFill>
                  <a:latin typeface="Calibri" pitchFamily="-105" charset="0"/>
                  <a:ea typeface="ＭＳ Ｐゴシック" pitchFamily="-105" charset="-128"/>
                </a:rPr>
                <a:t>SERVIZIO </a:t>
              </a:r>
              <a:r>
                <a:rPr lang="it-IT" sz="1000" b="1" dirty="0">
                  <a:solidFill>
                    <a:srgbClr val="254061"/>
                  </a:solidFill>
                  <a:latin typeface="Calibri" pitchFamily="-105" charset="0"/>
                  <a:ea typeface="ＭＳ Ｐゴシック" pitchFamily="-105" charset="-128"/>
                </a:rPr>
                <a:t>UFFICIO TECNICO AZIENDALE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buClrTx/>
                <a:buSzTx/>
                <a:buFontTx/>
                <a:buNone/>
                <a:tabLst/>
                <a:defRPr/>
              </a:pPr>
              <a:r>
                <a:rPr kumimoji="0" lang="it-IT" sz="9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itchFamily="-105" charset="0"/>
                  <a:ea typeface="ＭＳ Ｐゴシック" pitchFamily="-105" charset="-128"/>
                  <a:cs typeface="+mn-cs"/>
                </a:rPr>
                <a:t>Responsabile: STEFANO FRANCESCHINI</a:t>
              </a:r>
            </a:p>
          </p:txBody>
        </p:sp>
        <p:grpSp>
          <p:nvGrpSpPr>
            <p:cNvPr id="2" name="Gruppo 87">
              <a:extLst>
                <a:ext uri="{FF2B5EF4-FFF2-40B4-BE49-F238E27FC236}">
                  <a16:creationId xmlns:a16="http://schemas.microsoft.com/office/drawing/2014/main" id="{AFC3AF7B-BA08-A97C-1A8F-5338AF86218A}"/>
                </a:ext>
              </a:extLst>
            </p:cNvPr>
            <p:cNvGrpSpPr>
              <a:grpSpLocks/>
            </p:cNvGrpSpPr>
            <p:nvPr/>
          </p:nvGrpSpPr>
          <p:grpSpPr bwMode="auto">
            <a:xfrm rot="10800000">
              <a:off x="2334538" y="997542"/>
              <a:ext cx="157164" cy="476249"/>
              <a:chOff x="14068626" y="6057958"/>
              <a:chExt cx="157164" cy="476283"/>
            </a:xfrm>
          </p:grpSpPr>
          <p:sp>
            <p:nvSpPr>
              <p:cNvPr id="4" name="Line 210">
                <a:extLst>
                  <a:ext uri="{FF2B5EF4-FFF2-40B4-BE49-F238E27FC236}">
                    <a16:creationId xmlns:a16="http://schemas.microsoft.com/office/drawing/2014/main" id="{876C6EF2-6EEB-2BB1-53AF-2EB004553A0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133713" y="6057958"/>
                <a:ext cx="0" cy="371501"/>
              </a:xfrm>
              <a:prstGeom prst="line">
                <a:avLst/>
              </a:prstGeom>
              <a:noFill/>
              <a:ln w="12700">
                <a:solidFill>
                  <a:schemeClr val="accent1">
                    <a:lumMod val="75000"/>
                  </a:schemeClr>
                </a:solidFill>
                <a:prstDash val="dash"/>
                <a:round/>
                <a:headEnd type="none" w="sm" len="sm"/>
                <a:tailEnd type="none" w="sm" len="sm"/>
              </a:ln>
            </p:spPr>
            <p:txBody>
              <a:bodyPr wrap="none" lIns="45720" rIns="45720" anchor="ctr"/>
              <a:lstStyle/>
              <a:p>
                <a:pPr eaLnBrk="1" hangingPunct="1">
                  <a:defRPr/>
                </a:pPr>
                <a:endParaRPr lang="it-IT" sz="1100">
                  <a:solidFill>
                    <a:schemeClr val="accent1">
                      <a:lumMod val="50000"/>
                    </a:schemeClr>
                  </a:solidFill>
                  <a:latin typeface="+mn-lt"/>
                  <a:ea typeface="+mn-ea"/>
                </a:endParaRPr>
              </a:p>
            </p:txBody>
          </p:sp>
          <p:sp>
            <p:nvSpPr>
              <p:cNvPr id="6" name="Line 212">
                <a:extLst>
                  <a:ext uri="{FF2B5EF4-FFF2-40B4-BE49-F238E27FC236}">
                    <a16:creationId xmlns:a16="http://schemas.microsoft.com/office/drawing/2014/main" id="{1BB23E66-FB67-C191-70CC-8FE2C0EC457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4068626" y="6337377"/>
                <a:ext cx="157162" cy="138122"/>
              </a:xfrm>
              <a:prstGeom prst="line">
                <a:avLst/>
              </a:prstGeom>
              <a:noFill/>
              <a:ln w="12700">
                <a:solidFill>
                  <a:schemeClr val="accent1">
                    <a:lumMod val="75000"/>
                  </a:schemeClr>
                </a:solidFill>
                <a:round/>
                <a:headEnd type="none" w="sm" len="sm"/>
                <a:tailEnd type="none" w="sm" len="sm"/>
              </a:ln>
            </p:spPr>
            <p:txBody>
              <a:bodyPr wrap="none" lIns="45720" rIns="45720" anchor="ctr"/>
              <a:lstStyle/>
              <a:p>
                <a:pPr eaLnBrk="1" hangingPunct="1">
                  <a:defRPr/>
                </a:pPr>
                <a:endParaRPr lang="it-IT" sz="1100">
                  <a:solidFill>
                    <a:schemeClr val="accent1">
                      <a:lumMod val="50000"/>
                    </a:schemeClr>
                  </a:solidFill>
                  <a:latin typeface="+mn-lt"/>
                  <a:ea typeface="+mn-ea"/>
                </a:endParaRPr>
              </a:p>
            </p:txBody>
          </p:sp>
          <p:sp>
            <p:nvSpPr>
              <p:cNvPr id="7" name="Line 213">
                <a:extLst>
                  <a:ext uri="{FF2B5EF4-FFF2-40B4-BE49-F238E27FC236}">
                    <a16:creationId xmlns:a16="http://schemas.microsoft.com/office/drawing/2014/main" id="{E0A50019-638E-CD22-7FA7-852F84417A5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4068628" y="6396118"/>
                <a:ext cx="157162" cy="138123"/>
              </a:xfrm>
              <a:prstGeom prst="line">
                <a:avLst/>
              </a:prstGeom>
              <a:noFill/>
              <a:ln w="12700">
                <a:solidFill>
                  <a:schemeClr val="accent1">
                    <a:lumMod val="75000"/>
                  </a:schemeClr>
                </a:solidFill>
                <a:round/>
                <a:headEnd type="none" w="sm" len="sm"/>
                <a:tailEnd type="none" w="sm" len="sm"/>
              </a:ln>
            </p:spPr>
            <p:txBody>
              <a:bodyPr wrap="none" lIns="45720" rIns="45720" anchor="ctr"/>
              <a:lstStyle/>
              <a:p>
                <a:pPr eaLnBrk="1" hangingPunct="1">
                  <a:defRPr/>
                </a:pPr>
                <a:endParaRPr lang="it-IT" sz="1100">
                  <a:solidFill>
                    <a:schemeClr val="accent1">
                      <a:lumMod val="50000"/>
                    </a:schemeClr>
                  </a:solidFill>
                  <a:latin typeface="+mn-lt"/>
                  <a:ea typeface="+mn-ea"/>
                </a:endParaRPr>
              </a:p>
            </p:txBody>
          </p:sp>
        </p:grpSp>
        <p:sp>
          <p:nvSpPr>
            <p:cNvPr id="3" name="Rectangle 4">
              <a:extLst>
                <a:ext uri="{FF2B5EF4-FFF2-40B4-BE49-F238E27FC236}">
                  <a16:creationId xmlns:a16="http://schemas.microsoft.com/office/drawing/2014/main" id="{6AF2482F-3CDE-7A39-E3FB-7F0349B30C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0824" y="4161074"/>
              <a:ext cx="1440000" cy="7200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1">
                  <a:lumMod val="75000"/>
                </a:schemeClr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ctr">
                <a:defRPr/>
              </a:pPr>
              <a:r>
                <a:rPr lang="it-IT" sz="1000" b="1" dirty="0">
                  <a:solidFill>
                    <a:srgbClr val="254061"/>
                  </a:solidFill>
                  <a:latin typeface="Calibri" pitchFamily="-105" charset="0"/>
                  <a:ea typeface="ＭＳ Ｐゴシック" pitchFamily="-105" charset="-128"/>
                </a:rPr>
                <a:t>TEAM LEADER IMPIANTI </a:t>
              </a:r>
            </a:p>
          </p:txBody>
        </p:sp>
        <p:sp>
          <p:nvSpPr>
            <p:cNvPr id="9" name="Rectangle 4">
              <a:extLst>
                <a:ext uri="{FF2B5EF4-FFF2-40B4-BE49-F238E27FC236}">
                  <a16:creationId xmlns:a16="http://schemas.microsoft.com/office/drawing/2014/main" id="{7E7BB885-C6A4-474E-1689-A615F5EACE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0824" y="5372518"/>
              <a:ext cx="1440000" cy="7200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1">
                  <a:lumMod val="75000"/>
                </a:schemeClr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ctr">
                <a:defRPr/>
              </a:pPr>
              <a:r>
                <a:rPr lang="it-IT" sz="1000" b="1" dirty="0">
                  <a:solidFill>
                    <a:srgbClr val="254061"/>
                  </a:solidFill>
                  <a:latin typeface="Calibri" pitchFamily="-105" charset="0"/>
                  <a:ea typeface="ＭＳ Ｐゴシック" pitchFamily="-105" charset="-128"/>
                </a:rPr>
                <a:t>TEAM LEADER IMPIANTI </a:t>
              </a:r>
            </a:p>
          </p:txBody>
        </p:sp>
        <p:sp>
          <p:nvSpPr>
            <p:cNvPr id="11" name="Rectangle 4">
              <a:extLst>
                <a:ext uri="{FF2B5EF4-FFF2-40B4-BE49-F238E27FC236}">
                  <a16:creationId xmlns:a16="http://schemas.microsoft.com/office/drawing/2014/main" id="{505A73D9-9D00-EE9F-1A6F-2583B59E01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32890" y="2949630"/>
              <a:ext cx="2855476" cy="131944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1">
                  <a:lumMod val="75000"/>
                </a:schemeClr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ctr">
                <a:defRPr/>
              </a:pPr>
              <a:endPara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endParaRPr>
            </a:p>
            <a:p>
              <a:pPr algn="ctr">
                <a:defRPr/>
              </a:pPr>
              <a:r>
                <a:rPr lang="it-IT" sz="1000" b="1" dirty="0">
                  <a:solidFill>
                    <a:srgbClr val="254061"/>
                  </a:solidFill>
                  <a:latin typeface="Calibri" pitchFamily="-105" charset="0"/>
                  <a:ea typeface="ＭＳ Ｐゴシック" pitchFamily="-105" charset="-128"/>
                </a:rPr>
                <a:t>PERSONALE TEAM IMPIANTI</a:t>
              </a:r>
            </a:p>
            <a:p>
              <a:pPr algn="ctr">
                <a:defRPr/>
              </a:pPr>
              <a:endPara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endParaRPr>
            </a:p>
            <a:p>
              <a:pPr algn="ctr">
                <a:defRPr/>
              </a:pPr>
              <a:endParaRPr lang="it-IT" sz="900" b="1" dirty="0">
                <a:solidFill>
                  <a:srgbClr val="FF0000"/>
                </a:solidFill>
                <a:latin typeface="Calibri" pitchFamily="-105" charset="0"/>
                <a:ea typeface="ＭＳ Ｐゴシック" pitchFamily="-105" charset="-128"/>
              </a:endParaRPr>
            </a:p>
            <a:p>
              <a:pPr algn="ctr">
                <a:defRPr/>
              </a:pPr>
              <a:endParaRPr lang="it-IT" sz="900" b="1" dirty="0">
                <a:solidFill>
                  <a:srgbClr val="FF0000"/>
                </a:solidFill>
                <a:latin typeface="Calibri" pitchFamily="-105" charset="0"/>
                <a:ea typeface="ＭＳ Ｐゴシック" pitchFamily="-105" charset="-128"/>
              </a:endParaRPr>
            </a:p>
          </p:txBody>
        </p:sp>
        <p:cxnSp>
          <p:nvCxnSpPr>
            <p:cNvPr id="23" name="Connettore a gomito 22">
              <a:extLst>
                <a:ext uri="{FF2B5EF4-FFF2-40B4-BE49-F238E27FC236}">
                  <a16:creationId xmlns:a16="http://schemas.microsoft.com/office/drawing/2014/main" id="{E59F6440-2331-A79A-3FBE-F6E7799706D2}"/>
                </a:ext>
              </a:extLst>
            </p:cNvPr>
            <p:cNvCxnSpPr>
              <a:cxnSpLocks/>
              <a:stCxn id="22" idx="2"/>
              <a:endCxn id="11" idx="0"/>
            </p:cNvCxnSpPr>
            <p:nvPr/>
          </p:nvCxnSpPr>
          <p:spPr>
            <a:xfrm rot="16200000" flipH="1">
              <a:off x="3513809" y="502811"/>
              <a:ext cx="900092" cy="3993547"/>
            </a:xfrm>
            <a:prstGeom prst="bentConnector3">
              <a:avLst>
                <a:gd name="adj1" fmla="val 50000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Connettore diritto 35">
              <a:extLst>
                <a:ext uri="{FF2B5EF4-FFF2-40B4-BE49-F238E27FC236}">
                  <a16:creationId xmlns:a16="http://schemas.microsoft.com/office/drawing/2014/main" id="{AFAD1B65-2A19-A0A0-4FF5-AE37E1803C16}"/>
                </a:ext>
              </a:extLst>
            </p:cNvPr>
            <p:cNvCxnSpPr>
              <a:cxnSpLocks/>
              <a:endCxn id="3" idx="3"/>
            </p:cNvCxnSpPr>
            <p:nvPr/>
          </p:nvCxnSpPr>
          <p:spPr bwMode="auto">
            <a:xfrm flipH="1">
              <a:off x="3910824" y="4521074"/>
              <a:ext cx="2368423" cy="0"/>
            </a:xfrm>
            <a:prstGeom prst="line">
              <a:avLst/>
            </a:prstGeom>
            <a:ln w="19050"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Connettore diritto 45">
              <a:extLst>
                <a:ext uri="{FF2B5EF4-FFF2-40B4-BE49-F238E27FC236}">
                  <a16:creationId xmlns:a16="http://schemas.microsoft.com/office/drawing/2014/main" id="{99DDB2B8-EE5A-E7F8-C4CB-05AE1BCFA7DF}"/>
                </a:ext>
              </a:extLst>
            </p:cNvPr>
            <p:cNvCxnSpPr>
              <a:cxnSpLocks/>
              <a:stCxn id="61" idx="1"/>
              <a:endCxn id="9" idx="3"/>
            </p:cNvCxnSpPr>
            <p:nvPr/>
          </p:nvCxnSpPr>
          <p:spPr bwMode="auto">
            <a:xfrm flipH="1">
              <a:off x="3910824" y="5732518"/>
              <a:ext cx="2378295" cy="0"/>
            </a:xfrm>
            <a:prstGeom prst="line">
              <a:avLst/>
            </a:prstGeom>
            <a:ln w="19050"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Connettore diritto 55">
              <a:extLst>
                <a:ext uri="{FF2B5EF4-FFF2-40B4-BE49-F238E27FC236}">
                  <a16:creationId xmlns:a16="http://schemas.microsoft.com/office/drawing/2014/main" id="{8E190923-37A8-2FDF-58D6-F263D5F5518F}"/>
                </a:ext>
              </a:extLst>
            </p:cNvPr>
            <p:cNvCxnSpPr>
              <a:cxnSpLocks/>
              <a:endCxn id="61" idx="2"/>
            </p:cNvCxnSpPr>
            <p:nvPr/>
          </p:nvCxnSpPr>
          <p:spPr bwMode="auto">
            <a:xfrm>
              <a:off x="6361119" y="4269074"/>
              <a:ext cx="0" cy="1535444"/>
            </a:xfrm>
            <a:prstGeom prst="line">
              <a:avLst/>
            </a:prstGeom>
            <a:ln w="19050"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Decisione 57">
              <a:extLst>
                <a:ext uri="{FF2B5EF4-FFF2-40B4-BE49-F238E27FC236}">
                  <a16:creationId xmlns:a16="http://schemas.microsoft.com/office/drawing/2014/main" id="{254A2FAA-F8A0-3201-B503-009B7F09AC97}"/>
                </a:ext>
              </a:extLst>
            </p:cNvPr>
            <p:cNvSpPr/>
            <p:nvPr/>
          </p:nvSpPr>
          <p:spPr>
            <a:xfrm>
              <a:off x="6289119" y="4425619"/>
              <a:ext cx="144000" cy="144000"/>
            </a:xfrm>
            <a:prstGeom prst="flowChartDecision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1" name="Decisione 60">
              <a:extLst>
                <a:ext uri="{FF2B5EF4-FFF2-40B4-BE49-F238E27FC236}">
                  <a16:creationId xmlns:a16="http://schemas.microsoft.com/office/drawing/2014/main" id="{158D289D-49ED-83D5-9A3C-6DEF34E30D76}"/>
                </a:ext>
              </a:extLst>
            </p:cNvPr>
            <p:cNvSpPr/>
            <p:nvPr/>
          </p:nvSpPr>
          <p:spPr>
            <a:xfrm>
              <a:off x="6289119" y="5660518"/>
              <a:ext cx="144000" cy="144000"/>
            </a:xfrm>
            <a:prstGeom prst="flowChartDecision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grpSp>
        <p:nvGrpSpPr>
          <p:cNvPr id="5" name="Gruppo 4">
            <a:extLst>
              <a:ext uri="{FF2B5EF4-FFF2-40B4-BE49-F238E27FC236}">
                <a16:creationId xmlns:a16="http://schemas.microsoft.com/office/drawing/2014/main" id="{14BCE6B6-E686-8AC6-1801-62D93D9E6667}"/>
              </a:ext>
            </a:extLst>
          </p:cNvPr>
          <p:cNvGrpSpPr/>
          <p:nvPr/>
        </p:nvGrpSpPr>
        <p:grpSpPr>
          <a:xfrm>
            <a:off x="841248" y="1370207"/>
            <a:ext cx="4114799" cy="1008001"/>
            <a:chOff x="1709451" y="2463909"/>
            <a:chExt cx="3188976" cy="846943"/>
          </a:xfrm>
        </p:grpSpPr>
        <p:sp>
          <p:nvSpPr>
            <p:cNvPr id="8" name="Rectangle 181">
              <a:extLst>
                <a:ext uri="{FF2B5EF4-FFF2-40B4-BE49-F238E27FC236}">
                  <a16:creationId xmlns:a16="http://schemas.microsoft.com/office/drawing/2014/main" id="{2959FBEB-79E3-5BEE-1095-CD9BD74294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09451" y="2463909"/>
              <a:ext cx="3188976" cy="846943"/>
            </a:xfrm>
            <a:prstGeom prst="rect">
              <a:avLst/>
            </a:prstGeom>
            <a:noFill/>
            <a:ln w="12700">
              <a:solidFill>
                <a:srgbClr val="009900"/>
              </a:solidFill>
              <a:prstDash val="lgDashDot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10800" tIns="57593" rIns="45720" bIns="57593" anchor="ctr"/>
            <a:lstStyle>
              <a:lvl1pPr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1pPr>
              <a:lvl2pPr marL="742950" indent="-28575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2pPr>
              <a:lvl3pPr marL="11430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3pPr>
              <a:lvl4pPr marL="16002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4pPr>
              <a:lvl5pPr marL="20574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5pPr>
              <a:lvl6pPr marL="25146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6pPr>
              <a:lvl7pPr marL="29718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7pPr>
              <a:lvl8pPr marL="34290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8pPr>
              <a:lvl9pPr marL="38862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it-IT" altLang="it-IT">
                <a:solidFill>
                  <a:prstClr val="black"/>
                </a:solidFill>
                <a:ea typeface="ＭＳ Ｐゴシック" panose="020B0600070205080204" pitchFamily="34" charset="-128"/>
              </a:endParaRPr>
            </a:p>
          </p:txBody>
        </p:sp>
        <p:sp>
          <p:nvSpPr>
            <p:cNvPr id="10" name="Text Box 182">
              <a:extLst>
                <a:ext uri="{FF2B5EF4-FFF2-40B4-BE49-F238E27FC236}">
                  <a16:creationId xmlns:a16="http://schemas.microsoft.com/office/drawing/2014/main" id="{17F3863E-9C42-1E1C-43F3-59656122B1A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66145" y="2580986"/>
              <a:ext cx="1233071" cy="465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45720" rIns="45720">
              <a:spAutoFit/>
            </a:bodyPr>
            <a:lstStyle>
              <a:lvl1pPr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1pPr>
              <a:lvl2pPr marL="742950" indent="-28575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2pPr>
              <a:lvl3pPr marL="11430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3pPr>
              <a:lvl4pPr marL="16002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4pPr>
              <a:lvl5pPr marL="20574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5pPr>
              <a:lvl6pPr marL="25146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6pPr>
              <a:lvl7pPr marL="29718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7pPr>
              <a:lvl8pPr marL="34290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8pPr>
              <a:lvl9pPr marL="38862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9pPr>
            </a:lstStyle>
            <a:p>
              <a:pPr algn="l" eaLnBrk="0" fontAlgn="base" hangingPunct="0">
                <a:lnSpc>
                  <a:spcPct val="100000"/>
                </a:lnSpc>
                <a:spcAft>
                  <a:spcPct val="0"/>
                </a:spcAft>
                <a:defRPr/>
              </a:pPr>
              <a:r>
                <a:rPr lang="it-IT" altLang="it-IT" dirty="0">
                  <a:solidFill>
                    <a:srgbClr val="009900"/>
                  </a:solidFill>
                  <a:latin typeface="Calibri"/>
                  <a:ea typeface="ＭＳ Ｐゴシック" panose="020B0600070205080204" pitchFamily="34" charset="-128"/>
                </a:rPr>
                <a:t>(SISTEMA DI GESTIONE QUALITA’ SICUREZZA AMBIENTE)</a:t>
              </a:r>
            </a:p>
          </p:txBody>
        </p:sp>
      </p:grpSp>
      <p:cxnSp>
        <p:nvCxnSpPr>
          <p:cNvPr id="74" name="Connettore a gomito 73">
            <a:extLst>
              <a:ext uri="{FF2B5EF4-FFF2-40B4-BE49-F238E27FC236}">
                <a16:creationId xmlns:a16="http://schemas.microsoft.com/office/drawing/2014/main" id="{B339DFE8-4208-F4F3-F6C1-DE2B7258A90B}"/>
              </a:ext>
            </a:extLst>
          </p:cNvPr>
          <p:cNvCxnSpPr>
            <a:cxnSpLocks/>
            <a:endCxn id="3" idx="1"/>
          </p:cNvCxnSpPr>
          <p:nvPr/>
        </p:nvCxnSpPr>
        <p:spPr>
          <a:xfrm rot="16200000" flipH="1">
            <a:off x="1479836" y="3474508"/>
            <a:ext cx="1704186" cy="695364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onnettore a gomito 77">
            <a:extLst>
              <a:ext uri="{FF2B5EF4-FFF2-40B4-BE49-F238E27FC236}">
                <a16:creationId xmlns:a16="http://schemas.microsoft.com/office/drawing/2014/main" id="{63C9CE3D-6F23-7892-BBB6-278513991C8C}"/>
              </a:ext>
            </a:extLst>
          </p:cNvPr>
          <p:cNvCxnSpPr>
            <a:cxnSpLocks/>
            <a:endCxn id="9" idx="1"/>
          </p:cNvCxnSpPr>
          <p:nvPr/>
        </p:nvCxnSpPr>
        <p:spPr>
          <a:xfrm rot="16200000" flipH="1">
            <a:off x="503934" y="3710050"/>
            <a:ext cx="3655990" cy="695364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45637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2003A1-7AAD-44A2-E054-9C6B6EFC7B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9" name="Connettore 1 60">
            <a:extLst>
              <a:ext uri="{FF2B5EF4-FFF2-40B4-BE49-F238E27FC236}">
                <a16:creationId xmlns:a16="http://schemas.microsoft.com/office/drawing/2014/main" id="{BC19A7EE-AED8-3412-E52F-98C5BE43DC87}"/>
              </a:ext>
            </a:extLst>
          </p:cNvPr>
          <p:cNvCxnSpPr>
            <a:cxnSpLocks/>
          </p:cNvCxnSpPr>
          <p:nvPr/>
        </p:nvCxnSpPr>
        <p:spPr bwMode="auto">
          <a:xfrm>
            <a:off x="6087894" y="1781445"/>
            <a:ext cx="0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">
            <a:extLst>
              <a:ext uri="{FF2B5EF4-FFF2-40B4-BE49-F238E27FC236}">
                <a16:creationId xmlns:a16="http://schemas.microsoft.com/office/drawing/2014/main" id="{97FB64EA-8F8A-C0D6-E554-461D8A09F2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6836" y="1401608"/>
            <a:ext cx="1800000" cy="828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lIns="45720" rIns="45720" anchor="ctr"/>
          <a:lstStyle/>
          <a:p>
            <a:pPr lvl="0" algn="ctr">
              <a:defRPr/>
            </a:pPr>
            <a:r>
              <a:rPr kumimoji="0" lang="it-IT" sz="1000" b="1" i="0" u="none" strike="noStrike" kern="1200" cap="none" spc="0" normalizeH="0" baseline="0" noProof="0" dirty="0">
                <a:ln>
                  <a:noFill/>
                </a:ln>
                <a:solidFill>
                  <a:srgbClr val="254061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  <a:t>SERVIZIO AMMINISTRATIVO AMBIENTALE E GESTIONE IMPIANTI DEPURAZIONE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  <a:t>Responsabile: FRANCESCO BINI</a:t>
            </a:r>
          </a:p>
        </p:txBody>
      </p:sp>
      <p:sp>
        <p:nvSpPr>
          <p:cNvPr id="81" name="Rectangle 4">
            <a:extLst>
              <a:ext uri="{FF2B5EF4-FFF2-40B4-BE49-F238E27FC236}">
                <a16:creationId xmlns:a16="http://schemas.microsoft.com/office/drawing/2014/main" id="{5223FD8A-E8FB-2486-D4A1-899BB53114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9532" y="2579019"/>
            <a:ext cx="1800000" cy="720000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45720" rIns="4572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000" b="1" i="0" u="none" strike="noStrike" kern="1200" cap="none" spc="0" normalizeH="0" baseline="0" noProof="0" dirty="0">
                <a:ln>
                  <a:noFill/>
                </a:ln>
                <a:solidFill>
                  <a:srgbClr val="254061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  <a:t>U.O. CONDUZIONE </a:t>
            </a:r>
            <a:br>
              <a:rPr kumimoji="0" lang="it-IT" sz="1000" b="1" i="0" u="none" strike="noStrike" kern="1200" cap="none" spc="0" normalizeH="0" baseline="0" noProof="0" dirty="0">
                <a:ln>
                  <a:noFill/>
                </a:ln>
                <a:solidFill>
                  <a:srgbClr val="254061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</a:br>
            <a:r>
              <a:rPr kumimoji="0" lang="it-IT" sz="1000" b="1" i="0" u="none" strike="noStrike" kern="1200" cap="none" spc="0" normalizeH="0" baseline="0" noProof="0" dirty="0">
                <a:ln>
                  <a:noFill/>
                </a:ln>
                <a:solidFill>
                  <a:srgbClr val="254061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  <a:t>IMPIANTI DEPURAZIONE</a:t>
            </a:r>
            <a:endParaRPr kumimoji="0" lang="it-IT" sz="1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itchFamily="-105" charset="0"/>
              <a:ea typeface="ＭＳ Ｐゴシック" pitchFamily="-105" charset="-128"/>
              <a:cs typeface="+mn-cs"/>
            </a:endParaRPr>
          </a:p>
        </p:txBody>
      </p:sp>
      <p:sp>
        <p:nvSpPr>
          <p:cNvPr id="8195" name="Title1">
            <a:extLst>
              <a:ext uri="{FF2B5EF4-FFF2-40B4-BE49-F238E27FC236}">
                <a16:creationId xmlns:a16="http://schemas.microsoft.com/office/drawing/2014/main" id="{A87E4B5D-6FFA-FC0F-91B8-6FC1F9EF05D5}"/>
              </a:ext>
            </a:extLst>
          </p:cNvPr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685800" y="260350"/>
            <a:ext cx="10799379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marL="85725" defTabSz="8699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8699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86995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8699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86995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869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869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869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869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85725" algn="l" defTabSz="86995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20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SETTORE TECNICO SERVIZIO IDRICO INTEGRATO</a:t>
            </a:r>
          </a:p>
          <a:p>
            <a:pPr marL="0" marR="0" lvl="0" indent="85725" algn="l" defTabSz="86995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SERVIZIO AMMINISTRATIVO AMBIENTALE E GESTIONE IMPIANTI DI DEPURAZIONE</a:t>
            </a:r>
            <a:endParaRPr kumimoji="0" lang="it-IT" altLang="it-IT" sz="2000" b="1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75000"/>
                </a:srgb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cxnSp>
        <p:nvCxnSpPr>
          <p:cNvPr id="21" name="Connettore a gomito 20">
            <a:extLst>
              <a:ext uri="{FF2B5EF4-FFF2-40B4-BE49-F238E27FC236}">
                <a16:creationId xmlns:a16="http://schemas.microsoft.com/office/drawing/2014/main" id="{FD2EC7E9-4717-9ECA-1B8A-5CB0D90767FF}"/>
              </a:ext>
            </a:extLst>
          </p:cNvPr>
          <p:cNvCxnSpPr>
            <a:cxnSpLocks/>
            <a:stCxn id="81" idx="0"/>
            <a:endCxn id="45" idx="2"/>
          </p:cNvCxnSpPr>
          <p:nvPr/>
        </p:nvCxnSpPr>
        <p:spPr>
          <a:xfrm rot="16200000" flipV="1">
            <a:off x="7198479" y="1127966"/>
            <a:ext cx="349411" cy="2552696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ttore a gomito 29">
            <a:extLst>
              <a:ext uri="{FF2B5EF4-FFF2-40B4-BE49-F238E27FC236}">
                <a16:creationId xmlns:a16="http://schemas.microsoft.com/office/drawing/2014/main" id="{312B63DA-A3BC-0B14-1D5E-617A353A8E9B}"/>
              </a:ext>
            </a:extLst>
          </p:cNvPr>
          <p:cNvCxnSpPr>
            <a:cxnSpLocks/>
            <a:stCxn id="45" idx="2"/>
            <a:endCxn id="33" idx="0"/>
          </p:cNvCxnSpPr>
          <p:nvPr/>
        </p:nvCxnSpPr>
        <p:spPr>
          <a:xfrm rot="5400000">
            <a:off x="4166152" y="648334"/>
            <a:ext cx="349411" cy="3511959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uppo 87">
            <a:extLst>
              <a:ext uri="{FF2B5EF4-FFF2-40B4-BE49-F238E27FC236}">
                <a16:creationId xmlns:a16="http://schemas.microsoft.com/office/drawing/2014/main" id="{E45FE6F0-A798-1841-1AD5-84F583BF9307}"/>
              </a:ext>
            </a:extLst>
          </p:cNvPr>
          <p:cNvGrpSpPr>
            <a:grpSpLocks/>
          </p:cNvGrpSpPr>
          <p:nvPr/>
        </p:nvGrpSpPr>
        <p:grpSpPr bwMode="auto">
          <a:xfrm rot="10800000">
            <a:off x="6006894" y="912813"/>
            <a:ext cx="157187" cy="476162"/>
            <a:chOff x="8591277" y="6057288"/>
            <a:chExt cx="157187" cy="476195"/>
          </a:xfrm>
        </p:grpSpPr>
        <p:sp>
          <p:nvSpPr>
            <p:cNvPr id="16" name="Line 210">
              <a:extLst>
                <a:ext uri="{FF2B5EF4-FFF2-40B4-BE49-F238E27FC236}">
                  <a16:creationId xmlns:a16="http://schemas.microsoft.com/office/drawing/2014/main" id="{9D2B9B33-53C6-C25B-7FED-363E4B58087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56276" y="6057958"/>
              <a:ext cx="0" cy="371501"/>
            </a:xfrm>
            <a:prstGeom prst="line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eaLnBrk="1" hangingPunct="1">
                <a:defRPr/>
              </a:pPr>
              <a:endParaRPr lang="it-IT" sz="11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endParaRPr>
            </a:p>
          </p:txBody>
        </p:sp>
        <p:sp>
          <p:nvSpPr>
            <p:cNvPr id="17" name="Line 212">
              <a:extLst>
                <a:ext uri="{FF2B5EF4-FFF2-40B4-BE49-F238E27FC236}">
                  <a16:creationId xmlns:a16="http://schemas.microsoft.com/office/drawing/2014/main" id="{C2016CB9-AC89-A542-2F17-73577518C6F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591189" y="6337377"/>
              <a:ext cx="157162" cy="138122"/>
            </a:xfrm>
            <a:prstGeom prst="line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eaLnBrk="1" hangingPunct="1">
                <a:defRPr/>
              </a:pPr>
              <a:endParaRPr lang="it-IT" sz="11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endParaRPr>
            </a:p>
          </p:txBody>
        </p:sp>
        <p:sp>
          <p:nvSpPr>
            <p:cNvPr id="19" name="Line 213">
              <a:extLst>
                <a:ext uri="{FF2B5EF4-FFF2-40B4-BE49-F238E27FC236}">
                  <a16:creationId xmlns:a16="http://schemas.microsoft.com/office/drawing/2014/main" id="{50271D79-3F90-87F9-4118-5C5C08629C2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591189" y="6396118"/>
              <a:ext cx="157162" cy="138123"/>
            </a:xfrm>
            <a:prstGeom prst="line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eaLnBrk="1" hangingPunct="1">
                <a:defRPr/>
              </a:pPr>
              <a:endParaRPr lang="it-IT" sz="11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endParaRPr>
            </a:p>
          </p:txBody>
        </p:sp>
      </p:grpSp>
      <p:sp>
        <p:nvSpPr>
          <p:cNvPr id="33" name="Rectangle 4">
            <a:extLst>
              <a:ext uri="{FF2B5EF4-FFF2-40B4-BE49-F238E27FC236}">
                <a16:creationId xmlns:a16="http://schemas.microsoft.com/office/drawing/2014/main" id="{1853B1AD-0DAA-E91B-4C58-4086228D4E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4877" y="2579019"/>
            <a:ext cx="1800000" cy="720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lIns="45720" rIns="4572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000" b="1" i="0" u="none" strike="noStrike" kern="1200" cap="none" spc="0" normalizeH="0" baseline="0" noProof="0" dirty="0">
                <a:ln>
                  <a:noFill/>
                </a:ln>
                <a:solidFill>
                  <a:srgbClr val="254061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  <a:t>U.O. AMMINISTRATIVO AMBIENTALE</a:t>
            </a:r>
          </a:p>
        </p:txBody>
      </p:sp>
      <p:sp>
        <p:nvSpPr>
          <p:cNvPr id="42" name="Rectangle 4">
            <a:extLst>
              <a:ext uri="{FF2B5EF4-FFF2-40B4-BE49-F238E27FC236}">
                <a16:creationId xmlns:a16="http://schemas.microsoft.com/office/drawing/2014/main" id="{31E84055-AA08-F0D5-3A20-0D721C0B6C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4162" y="4131091"/>
            <a:ext cx="3313537" cy="1250588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lIns="45720" rIns="4572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PERSONALE U.O. AMMINISTRATIVO AMBIENTALE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000" b="1" i="0" u="none" strike="noStrike" kern="1200" cap="none" spc="0" normalizeH="0" baseline="0" noProof="0" dirty="0">
              <a:ln>
                <a:noFill/>
              </a:ln>
              <a:solidFill>
                <a:srgbClr val="254061"/>
              </a:solidFill>
              <a:effectLst/>
              <a:uLnTx/>
              <a:uFillTx/>
              <a:latin typeface="Calibri" pitchFamily="-105" charset="0"/>
              <a:ea typeface="ＭＳ Ｐゴシック" pitchFamily="-105" charset="-128"/>
              <a:cs typeface="+mn-cs"/>
            </a:endParaRPr>
          </a:p>
          <a:p>
            <a:pPr>
              <a:spcBef>
                <a:spcPts val="300"/>
              </a:spcBef>
              <a:defRPr/>
            </a:pPr>
            <a:br>
              <a:rPr kumimoji="0" lang="it-IT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</a:br>
            <a:endParaRPr kumimoji="0" lang="it-IT" sz="9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itchFamily="-105" charset="0"/>
              <a:ea typeface="ＭＳ Ｐゴシック" pitchFamily="-105" charset="-128"/>
              <a:cs typeface="+mn-cs"/>
            </a:endParaRPr>
          </a:p>
        </p:txBody>
      </p:sp>
      <p:cxnSp>
        <p:nvCxnSpPr>
          <p:cNvPr id="87" name="Connettore diritto 86">
            <a:extLst>
              <a:ext uri="{FF2B5EF4-FFF2-40B4-BE49-F238E27FC236}">
                <a16:creationId xmlns:a16="http://schemas.microsoft.com/office/drawing/2014/main" id="{C6C500C8-CE62-E5D0-D588-D8E3271D91D1}"/>
              </a:ext>
            </a:extLst>
          </p:cNvPr>
          <p:cNvCxnSpPr>
            <a:cxnSpLocks/>
            <a:stCxn id="42" idx="0"/>
            <a:endCxn id="33" idx="2"/>
          </p:cNvCxnSpPr>
          <p:nvPr/>
        </p:nvCxnSpPr>
        <p:spPr bwMode="auto">
          <a:xfrm flipV="1">
            <a:off x="2580931" y="3299019"/>
            <a:ext cx="3946" cy="8320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4">
            <a:extLst>
              <a:ext uri="{FF2B5EF4-FFF2-40B4-BE49-F238E27FC236}">
                <a16:creationId xmlns:a16="http://schemas.microsoft.com/office/drawing/2014/main" id="{3765849E-54AB-BD7E-16C9-C6EBB6A422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3615" y="3915295"/>
            <a:ext cx="5591695" cy="2368964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lIns="45720" rIns="45720" anchor="ctr"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sz="1000" b="1" dirty="0">
              <a:solidFill>
                <a:srgbClr val="FF0000"/>
              </a:solidFill>
              <a:latin typeface="Calibri" pitchFamily="-105" charset="0"/>
              <a:ea typeface="ＭＳ Ｐゴシック" pitchFamily="-105" charset="-128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sz="1000" b="1" dirty="0">
              <a:solidFill>
                <a:srgbClr val="FF0000"/>
              </a:solidFill>
              <a:latin typeface="Calibri" pitchFamily="-105" charset="0"/>
              <a:ea typeface="ＭＳ Ｐゴシック" pitchFamily="-105" charset="-128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sz="1000" b="1" dirty="0">
              <a:solidFill>
                <a:srgbClr val="FF0000"/>
              </a:solidFill>
              <a:latin typeface="Calibri" pitchFamily="-105" charset="0"/>
              <a:ea typeface="ＭＳ Ｐゴシック" pitchFamily="-105" charset="-128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sz="1000" b="1" dirty="0">
              <a:solidFill>
                <a:srgbClr val="FF0000"/>
              </a:solidFill>
              <a:latin typeface="Calibri" pitchFamily="-105" charset="0"/>
              <a:ea typeface="ＭＳ Ｐゴシック" pitchFamily="-105" charset="-128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sz="1000" b="1" dirty="0">
              <a:solidFill>
                <a:srgbClr val="FF0000"/>
              </a:solidFill>
              <a:latin typeface="Calibri" pitchFamily="-105" charset="0"/>
              <a:ea typeface="ＭＳ Ｐゴシック" pitchFamily="-105" charset="-128"/>
            </a:endParaRPr>
          </a:p>
          <a:p>
            <a:pPr>
              <a:defRPr/>
            </a:pPr>
            <a:endParaRPr lang="it-IT" sz="1000" b="1" dirty="0">
              <a:solidFill>
                <a:srgbClr val="254061"/>
              </a:solidFill>
              <a:latin typeface="Calibri" pitchFamily="-105" charset="0"/>
              <a:ea typeface="ＭＳ Ｐゴシック" pitchFamily="-105" charset="-128"/>
            </a:endParaRPr>
          </a:p>
          <a:p>
            <a:pPr>
              <a:defRPr/>
            </a:pPr>
            <a:endParaRPr lang="it-IT" sz="1000" b="1" dirty="0">
              <a:solidFill>
                <a:srgbClr val="254061"/>
              </a:solidFill>
              <a:latin typeface="Calibri" pitchFamily="-105" charset="0"/>
              <a:ea typeface="ＭＳ Ｐゴシック" pitchFamily="-105" charset="-128"/>
            </a:endParaRPr>
          </a:p>
          <a:p>
            <a:pPr algn="ctr">
              <a:defRPr/>
            </a:pPr>
            <a: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PERSONALE U.O. CONDUZIONE IMPIANTI DEPURAZIONE</a:t>
            </a:r>
          </a:p>
          <a:p>
            <a:pPr algn="ctr">
              <a:defRPr/>
            </a:pPr>
            <a:endParaRPr lang="it-IT" sz="1000" b="1" dirty="0">
              <a:solidFill>
                <a:srgbClr val="254061"/>
              </a:solidFill>
              <a:latin typeface="Calibri" pitchFamily="-105" charset="0"/>
              <a:ea typeface="ＭＳ Ｐゴシック" pitchFamily="-105" charset="-128"/>
            </a:endParaRPr>
          </a:p>
          <a:p>
            <a:pPr lvl="0">
              <a:defRPr/>
            </a:pPr>
            <a:endParaRPr lang="it-IT" sz="1000" b="1" dirty="0">
              <a:solidFill>
                <a:srgbClr val="FF0000"/>
              </a:solidFill>
              <a:latin typeface="Calibri" pitchFamily="-105" charset="0"/>
              <a:ea typeface="ＭＳ Ｐゴシック" pitchFamily="-105" charset="-128"/>
            </a:endParaRPr>
          </a:p>
          <a:p>
            <a:pPr lvl="0">
              <a:defRPr/>
            </a:pPr>
            <a:r>
              <a:rPr lang="it-IT" sz="1000" b="1" dirty="0">
                <a:solidFill>
                  <a:srgbClr val="FF0000"/>
                </a:solidFill>
                <a:latin typeface="Calibri" pitchFamily="-105" charset="0"/>
                <a:ea typeface="ＭＳ Ｐゴシック" pitchFamily="-105" charset="-128"/>
              </a:rPr>
              <a:t>  </a:t>
            </a:r>
            <a:endParaRPr lang="it-IT" sz="1000" b="1" dirty="0">
              <a:solidFill>
                <a:srgbClr val="254061"/>
              </a:solidFill>
              <a:latin typeface="Calibri" pitchFamily="-105" charset="0"/>
              <a:ea typeface="ＭＳ Ｐゴシック" pitchFamily="-105" charset="-128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sz="1000" b="1" dirty="0">
              <a:solidFill>
                <a:srgbClr val="4472C4">
                  <a:lumMod val="75000"/>
                </a:srgbClr>
              </a:solidFill>
              <a:latin typeface="Calibri" pitchFamily="-105" charset="0"/>
              <a:ea typeface="ＭＳ Ｐゴシック" pitchFamily="-105" charset="-128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sz="1000" b="1" dirty="0">
              <a:solidFill>
                <a:srgbClr val="4472C4">
                  <a:lumMod val="75000"/>
                </a:srgbClr>
              </a:solidFill>
              <a:latin typeface="Calibri" pitchFamily="-105" charset="0"/>
              <a:ea typeface="ＭＳ Ｐゴシック" pitchFamily="-105" charset="-128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sz="1000" b="1" dirty="0">
              <a:solidFill>
                <a:srgbClr val="4472C4">
                  <a:lumMod val="75000"/>
                </a:srgbClr>
              </a:solidFill>
              <a:latin typeface="Calibri" pitchFamily="-105" charset="0"/>
              <a:ea typeface="ＭＳ Ｐゴシック" pitchFamily="-105" charset="-128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sz="1000" b="1" dirty="0">
              <a:solidFill>
                <a:srgbClr val="4472C4">
                  <a:lumMod val="75000"/>
                </a:srgbClr>
              </a:solidFill>
              <a:latin typeface="Calibri" pitchFamily="-105" charset="0"/>
              <a:ea typeface="ＭＳ Ｐゴシック" pitchFamily="-105" charset="-128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000" b="1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75000"/>
                </a:srgbClr>
              </a:solidFill>
              <a:effectLst/>
              <a:uLnTx/>
              <a:uFillTx/>
              <a:latin typeface="Calibri" pitchFamily="-105" charset="0"/>
              <a:ea typeface="ＭＳ Ｐゴシック" pitchFamily="-105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sz="1000" b="1" dirty="0">
              <a:solidFill>
                <a:srgbClr val="4472C4">
                  <a:lumMod val="75000"/>
                </a:srgbClr>
              </a:solidFill>
              <a:latin typeface="Calibri" pitchFamily="-105" charset="0"/>
              <a:ea typeface="ＭＳ Ｐゴシック" pitchFamily="-105" charset="-128"/>
            </a:endParaRPr>
          </a:p>
        </p:txBody>
      </p:sp>
      <p:graphicFrame>
        <p:nvGraphicFramePr>
          <p:cNvPr id="9" name="Tabella 8">
            <a:extLst>
              <a:ext uri="{FF2B5EF4-FFF2-40B4-BE49-F238E27FC236}">
                <a16:creationId xmlns:a16="http://schemas.microsoft.com/office/drawing/2014/main" id="{90E5B24B-1987-5C33-892F-11BA6A3C8B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340823"/>
              </p:ext>
            </p:extLst>
          </p:nvPr>
        </p:nvGraphicFramePr>
        <p:xfrm>
          <a:off x="1165442" y="5878901"/>
          <a:ext cx="4247999" cy="7772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16000">
                  <a:extLst>
                    <a:ext uri="{9D8B030D-6E8A-4147-A177-3AD203B41FA5}">
                      <a16:colId xmlns:a16="http://schemas.microsoft.com/office/drawing/2014/main" val="2759112765"/>
                    </a:ext>
                  </a:extLst>
                </a:gridCol>
                <a:gridCol w="1639577">
                  <a:extLst>
                    <a:ext uri="{9D8B030D-6E8A-4147-A177-3AD203B41FA5}">
                      <a16:colId xmlns:a16="http://schemas.microsoft.com/office/drawing/2014/main" val="3611602891"/>
                    </a:ext>
                  </a:extLst>
                </a:gridCol>
                <a:gridCol w="1192422">
                  <a:extLst>
                    <a:ext uri="{9D8B030D-6E8A-4147-A177-3AD203B41FA5}">
                      <a16:colId xmlns:a16="http://schemas.microsoft.com/office/drawing/2014/main" val="3325105652"/>
                    </a:ext>
                  </a:extLst>
                </a:gridCol>
              </a:tblGrid>
              <a:tr h="76772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br>
                        <a:rPr kumimoji="0" lang="it-IT" sz="9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</a:rPr>
                      </a:br>
                      <a:br>
                        <a:rPr kumimoji="0" lang="it-IT" sz="9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</a:rPr>
                      </a:br>
                      <a:endParaRPr kumimoji="0" lang="it-IT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alibri" pitchFamily="-105" charset="0"/>
                        <a:ea typeface="ＭＳ Ｐゴシック" pitchFamily="-105" charset="-128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br>
                        <a:rPr kumimoji="0" lang="it-IT" sz="9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</a:rPr>
                      </a:br>
                      <a:br>
                        <a:rPr kumimoji="0" lang="it-IT" sz="9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</a:rPr>
                      </a:br>
                      <a:br>
                        <a:rPr kumimoji="0" lang="it-IT" sz="9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</a:rPr>
                      </a:br>
                      <a:br>
                        <a:rPr kumimoji="0" lang="it-IT" sz="9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</a:rPr>
                      </a:br>
                      <a:endParaRPr kumimoji="0" lang="it-IT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alibri" pitchFamily="-105" charset="0"/>
                        <a:ea typeface="ＭＳ Ｐゴシック" pitchFamily="-105" charset="-128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br>
                        <a:rPr kumimoji="0" lang="it-IT" sz="9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</a:rPr>
                      </a:br>
                      <a:br>
                        <a:rPr kumimoji="0" lang="it-IT" sz="9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</a:rPr>
                      </a:br>
                      <a:endParaRPr kumimoji="0" lang="it-IT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alibri" pitchFamily="-105" charset="0"/>
                        <a:ea typeface="ＭＳ Ｐゴシック" pitchFamily="-105" charset="-128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5507848"/>
                  </a:ext>
                </a:extLst>
              </a:tr>
            </a:tbl>
          </a:graphicData>
        </a:graphic>
      </p:graphicFrame>
      <p:cxnSp>
        <p:nvCxnSpPr>
          <p:cNvPr id="12" name="Connettore diritto 11">
            <a:extLst>
              <a:ext uri="{FF2B5EF4-FFF2-40B4-BE49-F238E27FC236}">
                <a16:creationId xmlns:a16="http://schemas.microsoft.com/office/drawing/2014/main" id="{E0D53979-AB12-2E4E-50B0-39C5684CE113}"/>
              </a:ext>
            </a:extLst>
          </p:cNvPr>
          <p:cNvCxnSpPr>
            <a:cxnSpLocks/>
            <a:stCxn id="81" idx="2"/>
            <a:endCxn id="8" idx="0"/>
          </p:cNvCxnSpPr>
          <p:nvPr/>
        </p:nvCxnSpPr>
        <p:spPr>
          <a:xfrm>
            <a:off x="8649532" y="3299019"/>
            <a:ext cx="9931" cy="6162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uppo 1">
            <a:extLst>
              <a:ext uri="{FF2B5EF4-FFF2-40B4-BE49-F238E27FC236}">
                <a16:creationId xmlns:a16="http://schemas.microsoft.com/office/drawing/2014/main" id="{F00E49A6-5297-0F9F-B820-3737E6A51E92}"/>
              </a:ext>
            </a:extLst>
          </p:cNvPr>
          <p:cNvGrpSpPr/>
          <p:nvPr/>
        </p:nvGrpSpPr>
        <p:grpSpPr>
          <a:xfrm>
            <a:off x="5035296" y="1297055"/>
            <a:ext cx="3600000" cy="1008000"/>
            <a:chOff x="1709451" y="2463909"/>
            <a:chExt cx="3600000" cy="1008000"/>
          </a:xfrm>
        </p:grpSpPr>
        <p:sp>
          <p:nvSpPr>
            <p:cNvPr id="3" name="Rectangle 181">
              <a:extLst>
                <a:ext uri="{FF2B5EF4-FFF2-40B4-BE49-F238E27FC236}">
                  <a16:creationId xmlns:a16="http://schemas.microsoft.com/office/drawing/2014/main" id="{39EBC7B8-78E9-1C3F-1180-39702A0773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09451" y="2463909"/>
              <a:ext cx="3600000" cy="1008000"/>
            </a:xfrm>
            <a:prstGeom prst="rect">
              <a:avLst/>
            </a:prstGeom>
            <a:noFill/>
            <a:ln w="12700">
              <a:solidFill>
                <a:srgbClr val="009900"/>
              </a:solidFill>
              <a:prstDash val="lgDashDot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10800" tIns="57593" rIns="45720" bIns="57593" anchor="ctr"/>
            <a:lstStyle>
              <a:lvl1pPr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1pPr>
              <a:lvl2pPr marL="742950" indent="-28575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2pPr>
              <a:lvl3pPr marL="11430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3pPr>
              <a:lvl4pPr marL="16002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4pPr>
              <a:lvl5pPr marL="20574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5pPr>
              <a:lvl6pPr marL="25146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6pPr>
              <a:lvl7pPr marL="29718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7pPr>
              <a:lvl8pPr marL="34290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8pPr>
              <a:lvl9pPr marL="38862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it-IT" altLang="it-IT">
                <a:solidFill>
                  <a:prstClr val="black"/>
                </a:solidFill>
                <a:ea typeface="ＭＳ Ｐゴシック" panose="020B0600070205080204" pitchFamily="34" charset="-128"/>
              </a:endParaRPr>
            </a:p>
          </p:txBody>
        </p:sp>
        <p:sp>
          <p:nvSpPr>
            <p:cNvPr id="4" name="Text Box 182">
              <a:extLst>
                <a:ext uri="{FF2B5EF4-FFF2-40B4-BE49-F238E27FC236}">
                  <a16:creationId xmlns:a16="http://schemas.microsoft.com/office/drawing/2014/main" id="{7C0F710F-65BC-B272-9B3E-A6A440697FA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94727" y="2580986"/>
              <a:ext cx="1368000" cy="5539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45720" rIns="45720">
              <a:spAutoFit/>
            </a:bodyPr>
            <a:lstStyle>
              <a:lvl1pPr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1pPr>
              <a:lvl2pPr marL="742950" indent="-28575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2pPr>
              <a:lvl3pPr marL="11430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3pPr>
              <a:lvl4pPr marL="16002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4pPr>
              <a:lvl5pPr marL="20574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5pPr>
              <a:lvl6pPr marL="25146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6pPr>
              <a:lvl7pPr marL="29718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7pPr>
              <a:lvl8pPr marL="34290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8pPr>
              <a:lvl9pPr marL="38862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9pPr>
            </a:lstStyle>
            <a:p>
              <a:pPr algn="l" eaLnBrk="0" fontAlgn="base" hangingPunct="0">
                <a:lnSpc>
                  <a:spcPct val="100000"/>
                </a:lnSpc>
                <a:spcAft>
                  <a:spcPct val="0"/>
                </a:spcAft>
                <a:defRPr/>
              </a:pPr>
              <a:r>
                <a:rPr lang="it-IT" altLang="it-IT" dirty="0">
                  <a:solidFill>
                    <a:srgbClr val="009900"/>
                  </a:solidFill>
                  <a:latin typeface="Calibri"/>
                  <a:ea typeface="ＭＳ Ｐゴシック" panose="020B0600070205080204" pitchFamily="34" charset="-128"/>
                </a:rPr>
                <a:t>(SISTEMA DI GESTIONE QUALITA’ SICUREZZA AMBIENTE)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951218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1">
            <a:extLst>
              <a:ext uri="{FF2B5EF4-FFF2-40B4-BE49-F238E27FC236}">
                <a16:creationId xmlns:a16="http://schemas.microsoft.com/office/drawing/2014/main" id="{869CB5FE-DEAF-788C-2C8E-E8EF5FCB4F5B}"/>
              </a:ext>
            </a:extLst>
          </p:cNvPr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685800" y="260350"/>
            <a:ext cx="10799379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marL="85725" defTabSz="8699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8699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86995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8699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86995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869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869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869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869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85725" algn="l" defTabSz="86995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20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SETTORE TECNICO SERVIZIO IDRICO INTEGRATO</a:t>
            </a:r>
          </a:p>
          <a:p>
            <a:pPr marL="0" marR="0" lvl="0" indent="85725" algn="l" defTabSz="86995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altLang="it-IT" sz="2000" b="1" dirty="0">
                <a:solidFill>
                  <a:srgbClr val="FF0000"/>
                </a:solidFill>
                <a:latin typeface="Calibri" panose="020F0502020204030204"/>
              </a:rPr>
              <a:t>SERVIZIO</a:t>
            </a:r>
            <a:r>
              <a:rPr kumimoji="0" lang="it-IT" altLang="it-IT" sz="20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lang="it-IT" altLang="it-IT" sz="2000" b="1" dirty="0">
                <a:solidFill>
                  <a:srgbClr val="FF0000"/>
                </a:solidFill>
                <a:latin typeface="Calibri" panose="020F0502020204030204"/>
              </a:rPr>
              <a:t>RETI ACQUEDOTTO FOGNATURA E GESTIONE IMPIANTI </a:t>
            </a:r>
          </a:p>
        </p:txBody>
      </p:sp>
      <p:grpSp>
        <p:nvGrpSpPr>
          <p:cNvPr id="4" name="Gruppo 3">
            <a:extLst>
              <a:ext uri="{FF2B5EF4-FFF2-40B4-BE49-F238E27FC236}">
                <a16:creationId xmlns:a16="http://schemas.microsoft.com/office/drawing/2014/main" id="{2507C11B-DA6C-58C1-8FCA-C2F879E96602}"/>
              </a:ext>
            </a:extLst>
          </p:cNvPr>
          <p:cNvGrpSpPr/>
          <p:nvPr/>
        </p:nvGrpSpPr>
        <p:grpSpPr>
          <a:xfrm>
            <a:off x="5092446" y="1239905"/>
            <a:ext cx="3600000" cy="1008000"/>
            <a:chOff x="1709451" y="2463909"/>
            <a:chExt cx="3600000" cy="1008000"/>
          </a:xfrm>
        </p:grpSpPr>
        <p:sp>
          <p:nvSpPr>
            <p:cNvPr id="5" name="Rectangle 181">
              <a:extLst>
                <a:ext uri="{FF2B5EF4-FFF2-40B4-BE49-F238E27FC236}">
                  <a16:creationId xmlns:a16="http://schemas.microsoft.com/office/drawing/2014/main" id="{2A6922FC-8068-7D13-5DA3-F653470262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09451" y="2463909"/>
              <a:ext cx="3600000" cy="1008000"/>
            </a:xfrm>
            <a:prstGeom prst="rect">
              <a:avLst/>
            </a:prstGeom>
            <a:noFill/>
            <a:ln w="12700">
              <a:solidFill>
                <a:srgbClr val="009900"/>
              </a:solidFill>
              <a:prstDash val="lgDashDot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10800" tIns="57593" rIns="45720" bIns="57593" anchor="ctr"/>
            <a:lstStyle>
              <a:lvl1pPr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1pPr>
              <a:lvl2pPr marL="742950" indent="-28575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2pPr>
              <a:lvl3pPr marL="11430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3pPr>
              <a:lvl4pPr marL="16002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4pPr>
              <a:lvl5pPr marL="20574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5pPr>
              <a:lvl6pPr marL="25146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6pPr>
              <a:lvl7pPr marL="29718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7pPr>
              <a:lvl8pPr marL="34290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8pPr>
              <a:lvl9pPr marL="38862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it-IT" altLang="it-IT">
                <a:solidFill>
                  <a:prstClr val="black"/>
                </a:solidFill>
                <a:ea typeface="ＭＳ Ｐゴシック" panose="020B0600070205080204" pitchFamily="34" charset="-128"/>
              </a:endParaRPr>
            </a:p>
          </p:txBody>
        </p:sp>
        <p:sp>
          <p:nvSpPr>
            <p:cNvPr id="6" name="Text Box 182">
              <a:extLst>
                <a:ext uri="{FF2B5EF4-FFF2-40B4-BE49-F238E27FC236}">
                  <a16:creationId xmlns:a16="http://schemas.microsoft.com/office/drawing/2014/main" id="{7F80AB6C-C480-DA09-EB3C-D2F817AAF92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94727" y="2580986"/>
              <a:ext cx="1368000" cy="5539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45720" rIns="45720">
              <a:spAutoFit/>
            </a:bodyPr>
            <a:lstStyle>
              <a:lvl1pPr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1pPr>
              <a:lvl2pPr marL="742950" indent="-28575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2pPr>
              <a:lvl3pPr marL="11430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3pPr>
              <a:lvl4pPr marL="16002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4pPr>
              <a:lvl5pPr marL="20574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5pPr>
              <a:lvl6pPr marL="25146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6pPr>
              <a:lvl7pPr marL="29718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7pPr>
              <a:lvl8pPr marL="34290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8pPr>
              <a:lvl9pPr marL="38862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9pPr>
            </a:lstStyle>
            <a:p>
              <a:pPr algn="l" eaLnBrk="0" fontAlgn="base" hangingPunct="0">
                <a:lnSpc>
                  <a:spcPct val="100000"/>
                </a:lnSpc>
                <a:spcAft>
                  <a:spcPct val="0"/>
                </a:spcAft>
                <a:defRPr/>
              </a:pPr>
              <a:r>
                <a:rPr lang="it-IT" altLang="it-IT" dirty="0">
                  <a:solidFill>
                    <a:srgbClr val="009900"/>
                  </a:solidFill>
                  <a:latin typeface="Calibri"/>
                  <a:ea typeface="ＭＳ Ｐゴシック" panose="020B0600070205080204" pitchFamily="34" charset="-128"/>
                </a:rPr>
                <a:t>(SISTEMA DI GESTIONE QUALITA’ SICUREZZA AMBIENTE)</a:t>
              </a:r>
            </a:p>
          </p:txBody>
        </p:sp>
      </p:grpSp>
      <p:sp>
        <p:nvSpPr>
          <p:cNvPr id="7" name="Rectangle 4">
            <a:extLst>
              <a:ext uri="{FF2B5EF4-FFF2-40B4-BE49-F238E27FC236}">
                <a16:creationId xmlns:a16="http://schemas.microsoft.com/office/drawing/2014/main" id="{37E29522-0CDB-3819-0DA8-67E2B50B2A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5766" y="1329960"/>
            <a:ext cx="1800225" cy="828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lIns="45720" rIns="4572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000" b="1" i="0" u="none" strike="noStrike" kern="1200" cap="none" spc="0" normalizeH="0" baseline="0" noProof="0" dirty="0">
                <a:ln>
                  <a:noFill/>
                </a:ln>
                <a:solidFill>
                  <a:srgbClr val="254061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  <a:t>SERVIZIO RETI </a:t>
            </a:r>
            <a:br>
              <a:rPr kumimoji="0" lang="it-IT" sz="1000" b="1" i="0" u="none" strike="noStrike" kern="1200" cap="none" spc="0" normalizeH="0" baseline="0" noProof="0" dirty="0">
                <a:ln>
                  <a:noFill/>
                </a:ln>
                <a:solidFill>
                  <a:srgbClr val="254061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</a:br>
            <a:r>
              <a:rPr kumimoji="0" lang="it-IT" sz="1000" b="1" i="0" u="none" strike="noStrike" kern="1200" cap="none" spc="0" normalizeH="0" baseline="0" noProof="0" dirty="0">
                <a:ln>
                  <a:noFill/>
                </a:ln>
                <a:solidFill>
                  <a:srgbClr val="254061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  <a:t>ACQUEDOTTO FOGNATURA</a:t>
            </a:r>
            <a:br>
              <a:rPr kumimoji="0" lang="it-IT" sz="1000" b="1" i="0" u="none" strike="noStrike" kern="1200" cap="none" spc="0" normalizeH="0" baseline="0" noProof="0" dirty="0">
                <a:ln>
                  <a:noFill/>
                </a:ln>
                <a:solidFill>
                  <a:srgbClr val="254061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</a:br>
            <a:r>
              <a:rPr kumimoji="0" lang="it-IT" sz="1000" b="1" i="0" u="none" strike="noStrike" kern="1200" cap="none" spc="0" normalizeH="0" baseline="0" noProof="0" dirty="0">
                <a:ln>
                  <a:noFill/>
                </a:ln>
                <a:solidFill>
                  <a:srgbClr val="254061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  <a:t>E GESTIONE IMPIANTI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it-IT" sz="900" b="1" dirty="0">
                <a:solidFill>
                  <a:srgbClr val="FF0000"/>
                </a:solidFill>
                <a:latin typeface="Calibri" pitchFamily="-105" charset="0"/>
                <a:ea typeface="ＭＳ Ｐゴシック" pitchFamily="-105" charset="-128"/>
              </a:rPr>
              <a:t>Responsabile: ALESSIO CASETTO</a:t>
            </a:r>
            <a:endParaRPr kumimoji="0" lang="it-IT" sz="9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itchFamily="-105" charset="0"/>
              <a:ea typeface="ＭＳ Ｐゴシック" pitchFamily="-105" charset="-128"/>
              <a:cs typeface="+mn-cs"/>
            </a:endParaRPr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3C53D954-0152-52DC-F043-58D0B4C2FC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98794" y="2709000"/>
            <a:ext cx="1800000" cy="720000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45720" rIns="45720" anchor="ctr"/>
          <a:lstStyle/>
          <a:p>
            <a:pPr lvl="0" algn="ctr">
              <a:defRPr/>
            </a:pPr>
            <a:r>
              <a:rPr kumimoji="0" lang="it-IT" sz="1000" b="1" i="0" u="none" strike="noStrike" kern="1200" cap="none" spc="0" normalizeH="0" baseline="0" noProof="0" dirty="0">
                <a:ln>
                  <a:noFill/>
                </a:ln>
                <a:solidFill>
                  <a:srgbClr val="254061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  <a:t>U.O. CONDUZIONE IMPIANTI ACQUEDOTTO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  <a:t>Responsabile: </a:t>
            </a:r>
            <a:r>
              <a:rPr lang="it-IT" sz="900" b="1" dirty="0">
                <a:solidFill>
                  <a:srgbClr val="FF0000"/>
                </a:solidFill>
                <a:latin typeface="Calibri" pitchFamily="-105" charset="0"/>
                <a:ea typeface="ＭＳ Ｐゴシック" pitchFamily="-105" charset="-128"/>
              </a:rPr>
              <a:t>KEVIN MENEGATTI</a:t>
            </a:r>
            <a:endParaRPr kumimoji="0" lang="it-IT" sz="9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itchFamily="-105" charset="0"/>
              <a:ea typeface="ＭＳ Ｐゴシック" pitchFamily="-105" charset="-128"/>
              <a:cs typeface="+mn-cs"/>
            </a:endParaRPr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id="{4A6CC798-3513-2ABD-F0F5-6FB9C72738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1482" y="2708997"/>
            <a:ext cx="1800000" cy="720000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45720" rIns="45720" anchor="ctr"/>
          <a:lstStyle/>
          <a:p>
            <a:pPr lvl="0" algn="ctr">
              <a:defRPr/>
            </a:pPr>
            <a:r>
              <a:rPr kumimoji="0" lang="it-IT" sz="1000" b="1" i="0" u="none" strike="noStrike" kern="1200" cap="none" spc="0" normalizeH="0" baseline="0" noProof="0" dirty="0">
                <a:ln>
                  <a:noFill/>
                </a:ln>
                <a:solidFill>
                  <a:srgbClr val="254061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  <a:t>U.O. MANUTENZIONE RETI ACQUEDOTTO FOGNATURA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  <a:t>Responsabile: ALESSIO CASETTO</a:t>
            </a:r>
          </a:p>
        </p:txBody>
      </p:sp>
      <p:sp>
        <p:nvSpPr>
          <p:cNvPr id="11" name="Rectangle 4">
            <a:extLst>
              <a:ext uri="{FF2B5EF4-FFF2-40B4-BE49-F238E27FC236}">
                <a16:creationId xmlns:a16="http://schemas.microsoft.com/office/drawing/2014/main" id="{17B8F8E7-A051-5017-EE70-DEA09B5AFC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7722" y="3688314"/>
            <a:ext cx="2281551" cy="2497334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lIns="45720" rIns="4572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sz="1000" b="1" dirty="0">
              <a:solidFill>
                <a:srgbClr val="254061"/>
              </a:solidFill>
              <a:latin typeface="Calibri" pitchFamily="-105" charset="0"/>
              <a:ea typeface="ＭＳ Ｐゴシック" pitchFamily="-105" charset="-128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sz="1000" b="1" dirty="0">
              <a:solidFill>
                <a:srgbClr val="254061"/>
              </a:solidFill>
              <a:latin typeface="Calibri" pitchFamily="-105" charset="0"/>
              <a:ea typeface="ＭＳ Ｐゴシック" pitchFamily="-105" charset="-128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PERSONALE U.O.</a:t>
            </a:r>
            <a:r>
              <a:rPr kumimoji="0" lang="it-IT" sz="1000" b="1" i="0" u="none" strike="noStrike" kern="1200" cap="none" spc="0" normalizeH="0" baseline="0" noProof="0" dirty="0">
                <a:ln>
                  <a:noFill/>
                </a:ln>
                <a:solidFill>
                  <a:srgbClr val="254061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  <a:t> CONDUZIONE IMPIANTI ACQUEDOTTO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000" b="1" i="0" u="none" strike="noStrike" kern="1200" cap="none" spc="0" normalizeH="0" baseline="0" noProof="0" dirty="0">
              <a:ln>
                <a:noFill/>
              </a:ln>
              <a:solidFill>
                <a:srgbClr val="254061"/>
              </a:solidFill>
              <a:effectLst/>
              <a:uLnTx/>
              <a:uFillTx/>
              <a:latin typeface="Calibri" pitchFamily="-105" charset="0"/>
              <a:ea typeface="ＭＳ Ｐゴシック" pitchFamily="-105" charset="-128"/>
              <a:cs typeface="+mn-cs"/>
            </a:endParaRPr>
          </a:p>
          <a:p>
            <a:pPr>
              <a:defRPr/>
            </a:pPr>
            <a:endParaRPr lang="it-IT" sz="1000" b="1" dirty="0">
              <a:solidFill>
                <a:srgbClr val="FF0000"/>
              </a:solidFill>
              <a:latin typeface="Calibri" pitchFamily="-105" charset="0"/>
              <a:ea typeface="ＭＳ Ｐゴシック" pitchFamily="-105" charset="-128"/>
            </a:endParaRPr>
          </a:p>
          <a:p>
            <a:pPr>
              <a:defRPr/>
            </a:pPr>
            <a:endParaRPr lang="it-IT" sz="1000" b="1" dirty="0">
              <a:solidFill>
                <a:srgbClr val="FF0000"/>
              </a:solidFill>
              <a:latin typeface="Calibri" pitchFamily="-105" charset="0"/>
              <a:ea typeface="ＭＳ Ｐゴシック" pitchFamily="-105" charset="-128"/>
            </a:endParaRPr>
          </a:p>
        </p:txBody>
      </p:sp>
      <p:sp>
        <p:nvSpPr>
          <p:cNvPr id="12" name="Rectangle 4">
            <a:extLst>
              <a:ext uri="{FF2B5EF4-FFF2-40B4-BE49-F238E27FC236}">
                <a16:creationId xmlns:a16="http://schemas.microsoft.com/office/drawing/2014/main" id="{407C1049-5D2F-5CA4-DD9F-764181FF75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7827" y="3688314"/>
            <a:ext cx="2058208" cy="719999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lIns="45720" rIns="4572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000" b="1" i="0" u="none" strike="noStrike" kern="1200" cap="none" spc="0" normalizeH="0" baseline="0" noProof="0" dirty="0">
                <a:ln>
                  <a:noFill/>
                </a:ln>
                <a:solidFill>
                  <a:srgbClr val="254061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  <a:t>REFERENTE</a:t>
            </a:r>
            <a:br>
              <a:rPr kumimoji="0" lang="it-IT" sz="1000" b="1" i="0" u="none" strike="noStrike" kern="1200" cap="none" spc="0" normalizeH="0" baseline="0" noProof="0" dirty="0">
                <a:ln>
                  <a:noFill/>
                </a:ln>
                <a:solidFill>
                  <a:srgbClr val="254061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</a:br>
            <a:r>
              <a:rPr kumimoji="0" lang="it-IT" sz="1000" b="1" i="0" u="none" strike="noStrike" kern="1200" cap="none" spc="0" normalizeH="0" baseline="0" noProof="0" dirty="0">
                <a:ln>
                  <a:noFill/>
                </a:ln>
                <a:solidFill>
                  <a:srgbClr val="254061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  <a:t>U. Op. Gestione Processi e Qualità Risorsa Idrica</a:t>
            </a:r>
          </a:p>
        </p:txBody>
      </p:sp>
      <p:sp>
        <p:nvSpPr>
          <p:cNvPr id="13" name="Rectangle 4">
            <a:extLst>
              <a:ext uri="{FF2B5EF4-FFF2-40B4-BE49-F238E27FC236}">
                <a16:creationId xmlns:a16="http://schemas.microsoft.com/office/drawing/2014/main" id="{3497508C-01A3-B41E-62A1-427AD3564C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7827" y="4557477"/>
            <a:ext cx="2058208" cy="1628171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lIns="45720" rIns="4572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PERSONALE </a:t>
            </a:r>
            <a:r>
              <a:rPr lang="it-IT" sz="1000" b="1" dirty="0" err="1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U.Op</a:t>
            </a:r>
            <a: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. Gestione Processi e Qualità Risorsa Idrica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sz="1000" b="1" dirty="0">
              <a:solidFill>
                <a:srgbClr val="254061"/>
              </a:solidFill>
              <a:latin typeface="Calibri" pitchFamily="-105" charset="0"/>
              <a:ea typeface="ＭＳ Ｐゴシック" pitchFamily="-105" charset="-128"/>
            </a:endParaRPr>
          </a:p>
        </p:txBody>
      </p:sp>
      <p:cxnSp>
        <p:nvCxnSpPr>
          <p:cNvPr id="19" name="Connettore a gomito 18">
            <a:extLst>
              <a:ext uri="{FF2B5EF4-FFF2-40B4-BE49-F238E27FC236}">
                <a16:creationId xmlns:a16="http://schemas.microsoft.com/office/drawing/2014/main" id="{69482580-BFCF-A05F-AD5D-7A874459BD0E}"/>
              </a:ext>
            </a:extLst>
          </p:cNvPr>
          <p:cNvCxnSpPr>
            <a:stCxn id="8" idx="2"/>
            <a:endCxn id="11" idx="0"/>
          </p:cNvCxnSpPr>
          <p:nvPr/>
        </p:nvCxnSpPr>
        <p:spPr>
          <a:xfrm rot="5400000">
            <a:off x="8928989" y="2918509"/>
            <a:ext cx="259314" cy="1280296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ttore a gomito 20">
            <a:extLst>
              <a:ext uri="{FF2B5EF4-FFF2-40B4-BE49-F238E27FC236}">
                <a16:creationId xmlns:a16="http://schemas.microsoft.com/office/drawing/2014/main" id="{203BCF64-AE8B-4808-0C8B-AB0CF6F8F174}"/>
              </a:ext>
            </a:extLst>
          </p:cNvPr>
          <p:cNvCxnSpPr>
            <a:stCxn id="8" idx="2"/>
            <a:endCxn id="12" idx="0"/>
          </p:cNvCxnSpPr>
          <p:nvPr/>
        </p:nvCxnSpPr>
        <p:spPr>
          <a:xfrm rot="16200000" flipH="1">
            <a:off x="10123205" y="3004588"/>
            <a:ext cx="259314" cy="1108137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ttore diritto 22">
            <a:extLst>
              <a:ext uri="{FF2B5EF4-FFF2-40B4-BE49-F238E27FC236}">
                <a16:creationId xmlns:a16="http://schemas.microsoft.com/office/drawing/2014/main" id="{151B9C0F-F6BE-AC4D-FE50-9C29132C417D}"/>
              </a:ext>
            </a:extLst>
          </p:cNvPr>
          <p:cNvCxnSpPr>
            <a:stCxn id="12" idx="2"/>
            <a:endCxn id="13" idx="0"/>
          </p:cNvCxnSpPr>
          <p:nvPr/>
        </p:nvCxnSpPr>
        <p:spPr>
          <a:xfrm>
            <a:off x="10806931" y="4408313"/>
            <a:ext cx="0" cy="1491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ttore a gomito 28">
            <a:extLst>
              <a:ext uri="{FF2B5EF4-FFF2-40B4-BE49-F238E27FC236}">
                <a16:creationId xmlns:a16="http://schemas.microsoft.com/office/drawing/2014/main" id="{3A5CE223-A7CF-417A-ECA1-AE0BEA9C1316}"/>
              </a:ext>
            </a:extLst>
          </p:cNvPr>
          <p:cNvCxnSpPr>
            <a:cxnSpLocks/>
            <a:stCxn id="9" idx="3"/>
            <a:endCxn id="7" idx="2"/>
          </p:cNvCxnSpPr>
          <p:nvPr/>
        </p:nvCxnSpPr>
        <p:spPr>
          <a:xfrm flipV="1">
            <a:off x="4391482" y="2157960"/>
            <a:ext cx="1704397" cy="911037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ttore a gomito 30">
            <a:extLst>
              <a:ext uri="{FF2B5EF4-FFF2-40B4-BE49-F238E27FC236}">
                <a16:creationId xmlns:a16="http://schemas.microsoft.com/office/drawing/2014/main" id="{F8AAC470-CCEF-C975-EB7C-E403C47AA40F}"/>
              </a:ext>
            </a:extLst>
          </p:cNvPr>
          <p:cNvCxnSpPr>
            <a:cxnSpLocks/>
            <a:stCxn id="8" idx="1"/>
            <a:endCxn id="7" idx="2"/>
          </p:cNvCxnSpPr>
          <p:nvPr/>
        </p:nvCxnSpPr>
        <p:spPr>
          <a:xfrm rot="10800000">
            <a:off x="6095880" y="2157960"/>
            <a:ext cx="2702915" cy="91104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ttore diritto 39">
            <a:extLst>
              <a:ext uri="{FF2B5EF4-FFF2-40B4-BE49-F238E27FC236}">
                <a16:creationId xmlns:a16="http://schemas.microsoft.com/office/drawing/2014/main" id="{CE0C4082-4E14-EEC2-EF48-E1530020801F}"/>
              </a:ext>
            </a:extLst>
          </p:cNvPr>
          <p:cNvCxnSpPr/>
          <p:nvPr/>
        </p:nvCxnSpPr>
        <p:spPr>
          <a:xfrm>
            <a:off x="3499794" y="3428998"/>
            <a:ext cx="0" cy="2593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4">
            <a:extLst>
              <a:ext uri="{FF2B5EF4-FFF2-40B4-BE49-F238E27FC236}">
                <a16:creationId xmlns:a16="http://schemas.microsoft.com/office/drawing/2014/main" id="{0D325621-B6A6-DBFC-56C3-BD6277DF58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5528" y="3694090"/>
            <a:ext cx="5805624" cy="2497334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lIns="45720" tIns="108000" rIns="4572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000" b="1" i="0" u="none" strike="noStrike" kern="1200" cap="none" spc="0" normalizeH="0" baseline="0" noProof="0" dirty="0">
              <a:ln>
                <a:noFill/>
              </a:ln>
              <a:solidFill>
                <a:srgbClr val="254061"/>
              </a:solidFill>
              <a:effectLst/>
              <a:uLnTx/>
              <a:uFillTx/>
              <a:latin typeface="Calibri" pitchFamily="-105" charset="0"/>
              <a:ea typeface="ＭＳ Ｐゴシック" pitchFamily="-105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sz="1000" b="1" dirty="0">
              <a:solidFill>
                <a:srgbClr val="254061"/>
              </a:solidFill>
              <a:latin typeface="Calibri" pitchFamily="-105" charset="0"/>
              <a:ea typeface="ＭＳ Ｐゴシック" pitchFamily="-105" charset="-128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000" b="1" i="0" u="none" strike="noStrike" kern="1200" cap="none" spc="0" normalizeH="0" baseline="0" noProof="0" dirty="0">
              <a:ln>
                <a:noFill/>
              </a:ln>
              <a:solidFill>
                <a:srgbClr val="254061"/>
              </a:solidFill>
              <a:effectLst/>
              <a:uLnTx/>
              <a:uFillTx/>
              <a:latin typeface="Calibri" pitchFamily="-105" charset="0"/>
              <a:ea typeface="ＭＳ Ｐゴシック" pitchFamily="-105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sz="1000" b="1" dirty="0">
              <a:solidFill>
                <a:srgbClr val="254061"/>
              </a:solidFill>
              <a:latin typeface="Calibri" pitchFamily="-105" charset="0"/>
              <a:ea typeface="ＭＳ Ｐゴシック" pitchFamily="-105" charset="-128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000" b="1" i="0" u="none" strike="noStrike" kern="1200" cap="none" spc="0" normalizeH="0" baseline="0" noProof="0" dirty="0">
              <a:ln>
                <a:noFill/>
              </a:ln>
              <a:solidFill>
                <a:srgbClr val="254061"/>
              </a:solidFill>
              <a:effectLst/>
              <a:uLnTx/>
              <a:uFillTx/>
              <a:latin typeface="Calibri" pitchFamily="-105" charset="0"/>
              <a:ea typeface="ＭＳ Ｐゴシック" pitchFamily="-105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sz="1000" b="1" dirty="0">
              <a:solidFill>
                <a:srgbClr val="254061"/>
              </a:solidFill>
              <a:latin typeface="Calibri" pitchFamily="-105" charset="0"/>
              <a:ea typeface="ＭＳ Ｐゴシック" pitchFamily="-105" charset="-128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000" b="1" i="0" u="none" strike="noStrike" kern="1200" cap="none" spc="0" normalizeH="0" baseline="0" noProof="0" dirty="0">
              <a:ln>
                <a:noFill/>
              </a:ln>
              <a:solidFill>
                <a:srgbClr val="254061"/>
              </a:solidFill>
              <a:effectLst/>
              <a:uLnTx/>
              <a:uFillTx/>
              <a:latin typeface="Calibri" pitchFamily="-105" charset="0"/>
              <a:ea typeface="ＭＳ Ｐゴシック" pitchFamily="-105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sz="1000" b="1" dirty="0">
              <a:solidFill>
                <a:srgbClr val="254061"/>
              </a:solidFill>
              <a:latin typeface="Calibri" pitchFamily="-105" charset="0"/>
              <a:ea typeface="ＭＳ Ｐゴシック" pitchFamily="-105" charset="-128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000" b="1" i="0" u="none" strike="noStrike" kern="1200" cap="none" spc="0" normalizeH="0" baseline="0" noProof="0" dirty="0">
              <a:ln>
                <a:noFill/>
              </a:ln>
              <a:solidFill>
                <a:srgbClr val="254061"/>
              </a:solidFill>
              <a:effectLst/>
              <a:uLnTx/>
              <a:uFillTx/>
              <a:latin typeface="Calibri" pitchFamily="-105" charset="0"/>
              <a:ea typeface="ＭＳ Ｐゴシック" pitchFamily="-105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sz="1000" b="1" dirty="0">
              <a:solidFill>
                <a:srgbClr val="254061"/>
              </a:solidFill>
              <a:latin typeface="Calibri" pitchFamily="-105" charset="0"/>
              <a:ea typeface="ＭＳ Ｐゴシック" pitchFamily="-105" charset="-128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000" b="1" i="0" u="none" strike="noStrike" kern="1200" cap="none" spc="0" normalizeH="0" baseline="0" noProof="0" dirty="0">
              <a:ln>
                <a:noFill/>
              </a:ln>
              <a:solidFill>
                <a:srgbClr val="254061"/>
              </a:solidFill>
              <a:effectLst/>
              <a:uLnTx/>
              <a:uFillTx/>
              <a:latin typeface="Calibri" pitchFamily="-105" charset="0"/>
              <a:ea typeface="ＭＳ Ｐゴシック" pitchFamily="-105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000" b="1" i="0" u="none" strike="noStrike" kern="1200" cap="none" spc="0" normalizeH="0" baseline="0" noProof="0" dirty="0">
                <a:ln>
                  <a:noFill/>
                </a:ln>
                <a:solidFill>
                  <a:srgbClr val="254061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  <a:t>PERSONALE </a:t>
            </a:r>
            <a: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U.O. MANUTENZIONE RETI ACQUEDOTTO FOGNATURA: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sz="1000" b="1" dirty="0">
              <a:solidFill>
                <a:srgbClr val="FF0000"/>
              </a:solidFill>
              <a:latin typeface="Calibri" pitchFamily="-105" charset="0"/>
              <a:ea typeface="ＭＳ Ｐゴシック" pitchFamily="-105" charset="-128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000" b="1" i="0" u="none" strike="noStrike" kern="1200" cap="none" spc="0" normalizeH="0" baseline="0" noProof="0" dirty="0">
              <a:ln>
                <a:noFill/>
              </a:ln>
              <a:solidFill>
                <a:srgbClr val="254061"/>
              </a:solidFill>
              <a:effectLst/>
              <a:uLnTx/>
              <a:uFillTx/>
              <a:latin typeface="Calibri" pitchFamily="-105" charset="0"/>
              <a:ea typeface="ＭＳ Ｐゴシック" pitchFamily="-105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sz="1000" b="1" dirty="0">
              <a:solidFill>
                <a:srgbClr val="254061"/>
              </a:solidFill>
              <a:latin typeface="Calibri" pitchFamily="-105" charset="0"/>
              <a:ea typeface="ＭＳ Ｐゴシック" pitchFamily="-105" charset="-128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000" b="1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75000"/>
                </a:srgbClr>
              </a:solidFill>
              <a:effectLst/>
              <a:uLnTx/>
              <a:uFillTx/>
              <a:latin typeface="Calibri" pitchFamily="-105" charset="0"/>
              <a:ea typeface="ＭＳ Ｐゴシック" pitchFamily="-105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sz="1000" b="1" dirty="0">
              <a:solidFill>
                <a:srgbClr val="4472C4">
                  <a:lumMod val="75000"/>
                </a:srgbClr>
              </a:solidFill>
              <a:latin typeface="Calibri" pitchFamily="-105" charset="0"/>
              <a:ea typeface="ＭＳ Ｐゴシック" pitchFamily="-105" charset="-128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000" b="1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75000"/>
                </a:srgbClr>
              </a:solidFill>
              <a:effectLst/>
              <a:uLnTx/>
              <a:uFillTx/>
              <a:latin typeface="Calibri" pitchFamily="-105" charset="0"/>
              <a:ea typeface="ＭＳ Ｐゴシック" pitchFamily="-105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sz="1000" b="1" dirty="0">
              <a:solidFill>
                <a:srgbClr val="4472C4">
                  <a:lumMod val="75000"/>
                </a:srgbClr>
              </a:solidFill>
              <a:latin typeface="Calibri" pitchFamily="-105" charset="0"/>
              <a:ea typeface="ＭＳ Ｐゴシック" pitchFamily="-105" charset="-128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000" b="1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75000"/>
                </a:srgbClr>
              </a:solidFill>
              <a:effectLst/>
              <a:uLnTx/>
              <a:uFillTx/>
              <a:latin typeface="Calibri" pitchFamily="-105" charset="0"/>
              <a:ea typeface="ＭＳ Ｐゴシック" pitchFamily="-105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sz="1000" b="1" dirty="0">
              <a:solidFill>
                <a:srgbClr val="4472C4">
                  <a:lumMod val="75000"/>
                </a:srgbClr>
              </a:solidFill>
              <a:latin typeface="Calibri" pitchFamily="-105" charset="0"/>
              <a:ea typeface="ＭＳ Ｐゴシック" pitchFamily="-105" charset="-128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000" b="1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75000"/>
                </a:srgbClr>
              </a:solidFill>
              <a:effectLst/>
              <a:uLnTx/>
              <a:uFillTx/>
              <a:latin typeface="Calibri" pitchFamily="-105" charset="0"/>
              <a:ea typeface="ＭＳ Ｐゴシック" pitchFamily="-105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sz="1000" b="1" dirty="0">
              <a:solidFill>
                <a:srgbClr val="4472C4">
                  <a:lumMod val="75000"/>
                </a:srgbClr>
              </a:solidFill>
              <a:latin typeface="Calibri" pitchFamily="-105" charset="0"/>
              <a:ea typeface="ＭＳ Ｐゴシック" pitchFamily="-105" charset="-128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000" b="1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75000"/>
                </a:srgbClr>
              </a:solidFill>
              <a:effectLst/>
              <a:uLnTx/>
              <a:uFillTx/>
              <a:latin typeface="Calibri" pitchFamily="-105" charset="0"/>
              <a:ea typeface="ＭＳ Ｐゴシック" pitchFamily="-105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000" b="1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75000"/>
                </a:srgbClr>
              </a:solidFill>
              <a:effectLst/>
              <a:uLnTx/>
              <a:uFillTx/>
              <a:latin typeface="Calibri" pitchFamily="-105" charset="0"/>
              <a:ea typeface="ＭＳ Ｐゴシック" pitchFamily="-105" charset="-128"/>
              <a:cs typeface="+mn-cs"/>
            </a:endParaRPr>
          </a:p>
        </p:txBody>
      </p:sp>
      <p:grpSp>
        <p:nvGrpSpPr>
          <p:cNvPr id="43" name="Gruppo 87">
            <a:extLst>
              <a:ext uri="{FF2B5EF4-FFF2-40B4-BE49-F238E27FC236}">
                <a16:creationId xmlns:a16="http://schemas.microsoft.com/office/drawing/2014/main" id="{CA5CD7B5-9CB4-9481-30A2-72E2FE7EA82B}"/>
              </a:ext>
            </a:extLst>
          </p:cNvPr>
          <p:cNvGrpSpPr>
            <a:grpSpLocks/>
          </p:cNvGrpSpPr>
          <p:nvPr/>
        </p:nvGrpSpPr>
        <p:grpSpPr bwMode="auto">
          <a:xfrm rot="10800000">
            <a:off x="6024824" y="839411"/>
            <a:ext cx="157187" cy="476162"/>
            <a:chOff x="8591277" y="6057288"/>
            <a:chExt cx="157187" cy="476195"/>
          </a:xfrm>
        </p:grpSpPr>
        <p:sp>
          <p:nvSpPr>
            <p:cNvPr id="44" name="Line 210">
              <a:extLst>
                <a:ext uri="{FF2B5EF4-FFF2-40B4-BE49-F238E27FC236}">
                  <a16:creationId xmlns:a16="http://schemas.microsoft.com/office/drawing/2014/main" id="{65936011-4AC7-7BCC-D39A-014393B2CB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56276" y="6057958"/>
              <a:ext cx="0" cy="371501"/>
            </a:xfrm>
            <a:prstGeom prst="line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eaLnBrk="1" hangingPunct="1">
                <a:defRPr/>
              </a:pPr>
              <a:endParaRPr lang="it-IT" sz="11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endParaRPr>
            </a:p>
          </p:txBody>
        </p:sp>
        <p:sp>
          <p:nvSpPr>
            <p:cNvPr id="45" name="Line 212">
              <a:extLst>
                <a:ext uri="{FF2B5EF4-FFF2-40B4-BE49-F238E27FC236}">
                  <a16:creationId xmlns:a16="http://schemas.microsoft.com/office/drawing/2014/main" id="{97C1A813-CE9B-05C6-4CD8-B2C79BA3FF7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591189" y="6337377"/>
              <a:ext cx="157162" cy="138122"/>
            </a:xfrm>
            <a:prstGeom prst="line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eaLnBrk="1" hangingPunct="1">
                <a:defRPr/>
              </a:pPr>
              <a:endParaRPr lang="it-IT" sz="11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endParaRPr>
            </a:p>
          </p:txBody>
        </p:sp>
        <p:sp>
          <p:nvSpPr>
            <p:cNvPr id="46" name="Line 213">
              <a:extLst>
                <a:ext uri="{FF2B5EF4-FFF2-40B4-BE49-F238E27FC236}">
                  <a16:creationId xmlns:a16="http://schemas.microsoft.com/office/drawing/2014/main" id="{CB4886EC-4273-2E69-4C45-7359DCB93D8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591189" y="6396118"/>
              <a:ext cx="157162" cy="138123"/>
            </a:xfrm>
            <a:prstGeom prst="line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eaLnBrk="1" hangingPunct="1">
                <a:defRPr/>
              </a:pPr>
              <a:endParaRPr lang="it-IT" sz="11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989350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1">
            <a:extLst>
              <a:ext uri="{FF2B5EF4-FFF2-40B4-BE49-F238E27FC236}">
                <a16:creationId xmlns:a16="http://schemas.microsoft.com/office/drawing/2014/main" id="{67E5A652-A63B-4A23-950F-EE077C58737A}"/>
              </a:ext>
            </a:extLst>
          </p:cNvPr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685800" y="260350"/>
            <a:ext cx="108072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marL="85725" defTabSz="8699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8699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86995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8699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86995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869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869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869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869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000" b="1" dirty="0">
                <a:solidFill>
                  <a:schemeClr val="accent1">
                    <a:lumMod val="75000"/>
                  </a:schemeClr>
                </a:solidFill>
              </a:rPr>
              <a:t>SETTORE AMMINISTRATIVO, CONTABILITA’, UTENZA, MAGAZZINO</a:t>
            </a:r>
          </a:p>
        </p:txBody>
      </p:sp>
      <p:sp>
        <p:nvSpPr>
          <p:cNvPr id="35" name="Rectangle 4">
            <a:extLst>
              <a:ext uri="{FF2B5EF4-FFF2-40B4-BE49-F238E27FC236}">
                <a16:creationId xmlns:a16="http://schemas.microsoft.com/office/drawing/2014/main" id="{19A829A2-EEF5-4007-AAAE-37E8E23A06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58167" y="1444569"/>
            <a:ext cx="2088000" cy="720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 lIns="45720" rIns="45720" anchor="ctr"/>
          <a:lstStyle/>
          <a:p>
            <a:pPr algn="ctr">
              <a:defRPr/>
            </a:pPr>
            <a: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SETTORE AMMINISTRATIVO, </a:t>
            </a:r>
          </a:p>
          <a:p>
            <a:pPr algn="ctr">
              <a:defRPr/>
            </a:pPr>
            <a: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CONTABILITA’, UTENZA, MAGAZZINO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buClrTx/>
              <a:buSzTx/>
              <a:buFontTx/>
              <a:buNone/>
              <a:tabLst/>
              <a:defRPr/>
            </a:pPr>
            <a:r>
              <a:rPr kumimoji="0" lang="it-IT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  <a:t>Dirigente: ANNIBALE CAVALLARI</a:t>
            </a:r>
          </a:p>
        </p:txBody>
      </p:sp>
      <p:cxnSp>
        <p:nvCxnSpPr>
          <p:cNvPr id="39" name="Connettore 1 60">
            <a:extLst>
              <a:ext uri="{FF2B5EF4-FFF2-40B4-BE49-F238E27FC236}">
                <a16:creationId xmlns:a16="http://schemas.microsoft.com/office/drawing/2014/main" id="{A5BFBFF3-9957-4445-BE01-2A4D84CA10B4}"/>
              </a:ext>
            </a:extLst>
          </p:cNvPr>
          <p:cNvCxnSpPr>
            <a:cxnSpLocks/>
            <a:stCxn id="35" idx="2"/>
            <a:endCxn id="35" idx="2"/>
          </p:cNvCxnSpPr>
          <p:nvPr/>
        </p:nvCxnSpPr>
        <p:spPr bwMode="auto">
          <a:xfrm>
            <a:off x="6102167" y="2164569"/>
            <a:ext cx="0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4">
            <a:extLst>
              <a:ext uri="{FF2B5EF4-FFF2-40B4-BE49-F238E27FC236}">
                <a16:creationId xmlns:a16="http://schemas.microsoft.com/office/drawing/2014/main" id="{EE42AE6A-547C-484C-B1C0-027FC6312A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05964" y="3572086"/>
            <a:ext cx="1800000" cy="720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lIns="45720" rIns="45720" anchor="ctr"/>
          <a:lstStyle/>
          <a:p>
            <a:pPr algn="ctr">
              <a:defRPr/>
            </a:pPr>
            <a: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SERVIZIO CONTABILITA’ FINANZA E REGOLAZIONE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buClrTx/>
              <a:buSzTx/>
              <a:buFontTx/>
              <a:buNone/>
              <a:tabLst/>
              <a:defRPr/>
            </a:pPr>
            <a:r>
              <a:rPr kumimoji="0" lang="it-IT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  <a:t>Responsabile: MARTINA PACELLA</a:t>
            </a:r>
          </a:p>
        </p:txBody>
      </p:sp>
      <p:sp>
        <p:nvSpPr>
          <p:cNvPr id="27" name="Rectangle 4">
            <a:extLst>
              <a:ext uri="{FF2B5EF4-FFF2-40B4-BE49-F238E27FC236}">
                <a16:creationId xmlns:a16="http://schemas.microsoft.com/office/drawing/2014/main" id="{A5618834-8AAD-4429-A78B-94C18ED368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99183" y="3562942"/>
            <a:ext cx="1800000" cy="720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lIns="45720" rIns="45720" anchor="ctr"/>
          <a:lstStyle/>
          <a:p>
            <a:pPr algn="ctr">
              <a:defRPr/>
            </a:pPr>
            <a: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SERVIZIO UTENZA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buClrTx/>
              <a:buSzTx/>
              <a:buFontTx/>
              <a:buNone/>
              <a:tabLst/>
              <a:defRPr/>
            </a:pPr>
            <a:r>
              <a:rPr kumimoji="0" lang="it-IT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  <a:t>Responsabile: SUSANNA OCCHI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B5654534-7CC8-E740-CD2B-328A847A9A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69258" y="4953534"/>
            <a:ext cx="1881069" cy="720000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lIns="45720" rIns="45720" anchor="ctr"/>
          <a:lstStyle/>
          <a:p>
            <a:pPr algn="ctr">
              <a:defRPr/>
            </a:pPr>
            <a: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U.O. MAGAZZINO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buClrTx/>
              <a:buSzTx/>
              <a:buFontTx/>
              <a:buNone/>
              <a:tabLst/>
              <a:defRPr/>
            </a:pPr>
            <a:r>
              <a:rPr kumimoji="0" lang="it-IT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  <a:t>Responsabile: CAMILLA ALESSANDRI</a:t>
            </a:r>
          </a:p>
        </p:txBody>
      </p:sp>
      <p:cxnSp>
        <p:nvCxnSpPr>
          <p:cNvPr id="6" name="Connettore a gomito 5">
            <a:extLst>
              <a:ext uri="{FF2B5EF4-FFF2-40B4-BE49-F238E27FC236}">
                <a16:creationId xmlns:a16="http://schemas.microsoft.com/office/drawing/2014/main" id="{E70D97E5-D3C1-3969-E30E-00FE2995B60C}"/>
              </a:ext>
            </a:extLst>
          </p:cNvPr>
          <p:cNvCxnSpPr>
            <a:cxnSpLocks/>
          </p:cNvCxnSpPr>
          <p:nvPr/>
        </p:nvCxnSpPr>
        <p:spPr>
          <a:xfrm rot="16200000" flipH="1">
            <a:off x="6161497" y="2118646"/>
            <a:ext cx="2788965" cy="2907626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ttore a gomito 6">
            <a:extLst>
              <a:ext uri="{FF2B5EF4-FFF2-40B4-BE49-F238E27FC236}">
                <a16:creationId xmlns:a16="http://schemas.microsoft.com/office/drawing/2014/main" id="{ED3821EF-3B84-F0F5-F8D5-6E0ED3BD896F}"/>
              </a:ext>
            </a:extLst>
          </p:cNvPr>
          <p:cNvCxnSpPr>
            <a:cxnSpLocks/>
            <a:stCxn id="35" idx="2"/>
            <a:endCxn id="27" idx="0"/>
          </p:cNvCxnSpPr>
          <p:nvPr/>
        </p:nvCxnSpPr>
        <p:spPr>
          <a:xfrm rot="5400000">
            <a:off x="3951489" y="1412263"/>
            <a:ext cx="1398373" cy="2902984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ttore diritto 7">
            <a:extLst>
              <a:ext uri="{FF2B5EF4-FFF2-40B4-BE49-F238E27FC236}">
                <a16:creationId xmlns:a16="http://schemas.microsoft.com/office/drawing/2014/main" id="{1BE78FBD-71B0-904E-8466-FF5642168E75}"/>
              </a:ext>
            </a:extLst>
          </p:cNvPr>
          <p:cNvCxnSpPr>
            <a:stCxn id="35" idx="2"/>
            <a:endCxn id="25" idx="0"/>
          </p:cNvCxnSpPr>
          <p:nvPr/>
        </p:nvCxnSpPr>
        <p:spPr>
          <a:xfrm>
            <a:off x="6102167" y="2164569"/>
            <a:ext cx="3797" cy="14075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uppo 87">
            <a:extLst>
              <a:ext uri="{FF2B5EF4-FFF2-40B4-BE49-F238E27FC236}">
                <a16:creationId xmlns:a16="http://schemas.microsoft.com/office/drawing/2014/main" id="{7FC7FE21-3559-BCDA-7812-B48CE564449F}"/>
              </a:ext>
            </a:extLst>
          </p:cNvPr>
          <p:cNvGrpSpPr>
            <a:grpSpLocks/>
          </p:cNvGrpSpPr>
          <p:nvPr/>
        </p:nvGrpSpPr>
        <p:grpSpPr bwMode="auto">
          <a:xfrm>
            <a:off x="3134299" y="4316274"/>
            <a:ext cx="157187" cy="476162"/>
            <a:chOff x="8591277" y="6057288"/>
            <a:chExt cx="157187" cy="476195"/>
          </a:xfrm>
        </p:grpSpPr>
        <p:sp>
          <p:nvSpPr>
            <p:cNvPr id="4" name="Line 210">
              <a:extLst>
                <a:ext uri="{FF2B5EF4-FFF2-40B4-BE49-F238E27FC236}">
                  <a16:creationId xmlns:a16="http://schemas.microsoft.com/office/drawing/2014/main" id="{761F3989-6450-A189-6747-63D84F4B0E4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56276" y="6057958"/>
              <a:ext cx="0" cy="371501"/>
            </a:xfrm>
            <a:prstGeom prst="line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eaLnBrk="1" hangingPunct="1">
                <a:defRPr/>
              </a:pPr>
              <a:endParaRPr lang="it-IT" sz="11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endParaRPr>
            </a:p>
          </p:txBody>
        </p:sp>
        <p:sp>
          <p:nvSpPr>
            <p:cNvPr id="5" name="Line 212">
              <a:extLst>
                <a:ext uri="{FF2B5EF4-FFF2-40B4-BE49-F238E27FC236}">
                  <a16:creationId xmlns:a16="http://schemas.microsoft.com/office/drawing/2014/main" id="{61965F36-E22F-1252-3BAF-9051B8A0CFC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591189" y="6337377"/>
              <a:ext cx="157162" cy="138122"/>
            </a:xfrm>
            <a:prstGeom prst="line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eaLnBrk="1" hangingPunct="1">
                <a:defRPr/>
              </a:pPr>
              <a:endParaRPr lang="it-IT" sz="11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endParaRPr>
            </a:p>
          </p:txBody>
        </p:sp>
        <p:sp>
          <p:nvSpPr>
            <p:cNvPr id="9" name="Line 213">
              <a:extLst>
                <a:ext uri="{FF2B5EF4-FFF2-40B4-BE49-F238E27FC236}">
                  <a16:creationId xmlns:a16="http://schemas.microsoft.com/office/drawing/2014/main" id="{B9BC4CBB-E07D-2C4A-9B05-9D6E3594201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591189" y="6396118"/>
              <a:ext cx="157162" cy="138123"/>
            </a:xfrm>
            <a:prstGeom prst="line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eaLnBrk="1" hangingPunct="1">
                <a:defRPr/>
              </a:pPr>
              <a:endParaRPr lang="it-IT" sz="11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endParaRPr>
            </a:p>
          </p:txBody>
        </p:sp>
      </p:grpSp>
      <p:grpSp>
        <p:nvGrpSpPr>
          <p:cNvPr id="10" name="Gruppo 87">
            <a:extLst>
              <a:ext uri="{FF2B5EF4-FFF2-40B4-BE49-F238E27FC236}">
                <a16:creationId xmlns:a16="http://schemas.microsoft.com/office/drawing/2014/main" id="{9F6E5B5A-D14B-F683-41B0-A49DD142BF62}"/>
              </a:ext>
            </a:extLst>
          </p:cNvPr>
          <p:cNvGrpSpPr>
            <a:grpSpLocks/>
          </p:cNvGrpSpPr>
          <p:nvPr/>
        </p:nvGrpSpPr>
        <p:grpSpPr bwMode="auto">
          <a:xfrm>
            <a:off x="6029903" y="4334200"/>
            <a:ext cx="157187" cy="476162"/>
            <a:chOff x="8591277" y="6057288"/>
            <a:chExt cx="157187" cy="476195"/>
          </a:xfrm>
        </p:grpSpPr>
        <p:sp>
          <p:nvSpPr>
            <p:cNvPr id="11" name="Line 210">
              <a:extLst>
                <a:ext uri="{FF2B5EF4-FFF2-40B4-BE49-F238E27FC236}">
                  <a16:creationId xmlns:a16="http://schemas.microsoft.com/office/drawing/2014/main" id="{D05D31FB-B9A1-4B66-5B38-F89B078095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56276" y="6057958"/>
              <a:ext cx="0" cy="371501"/>
            </a:xfrm>
            <a:prstGeom prst="line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eaLnBrk="1" hangingPunct="1">
                <a:defRPr/>
              </a:pPr>
              <a:endParaRPr lang="it-IT" sz="11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endParaRPr>
            </a:p>
          </p:txBody>
        </p:sp>
        <p:sp>
          <p:nvSpPr>
            <p:cNvPr id="12" name="Line 212">
              <a:extLst>
                <a:ext uri="{FF2B5EF4-FFF2-40B4-BE49-F238E27FC236}">
                  <a16:creationId xmlns:a16="http://schemas.microsoft.com/office/drawing/2014/main" id="{74FF39C6-7C71-4BC7-3994-FA32C443974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591189" y="6337377"/>
              <a:ext cx="157162" cy="138122"/>
            </a:xfrm>
            <a:prstGeom prst="line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eaLnBrk="1" hangingPunct="1">
                <a:defRPr/>
              </a:pPr>
              <a:endParaRPr lang="it-IT" sz="11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endParaRPr>
            </a:p>
          </p:txBody>
        </p:sp>
        <p:sp>
          <p:nvSpPr>
            <p:cNvPr id="13" name="Line 213">
              <a:extLst>
                <a:ext uri="{FF2B5EF4-FFF2-40B4-BE49-F238E27FC236}">
                  <a16:creationId xmlns:a16="http://schemas.microsoft.com/office/drawing/2014/main" id="{627827EB-FE4A-D3BC-A906-C103C51D944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591189" y="6396118"/>
              <a:ext cx="157162" cy="138123"/>
            </a:xfrm>
            <a:prstGeom prst="line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eaLnBrk="1" hangingPunct="1">
                <a:defRPr/>
              </a:pPr>
              <a:endParaRPr lang="it-IT" sz="11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endParaRPr>
            </a:p>
          </p:txBody>
        </p:sp>
      </p:grpSp>
      <p:grpSp>
        <p:nvGrpSpPr>
          <p:cNvPr id="14" name="Gruppo 87">
            <a:extLst>
              <a:ext uri="{FF2B5EF4-FFF2-40B4-BE49-F238E27FC236}">
                <a16:creationId xmlns:a16="http://schemas.microsoft.com/office/drawing/2014/main" id="{73D5B31F-CA5F-3BF5-C454-4212617D2076}"/>
              </a:ext>
            </a:extLst>
          </p:cNvPr>
          <p:cNvGrpSpPr>
            <a:grpSpLocks/>
          </p:cNvGrpSpPr>
          <p:nvPr/>
        </p:nvGrpSpPr>
        <p:grpSpPr bwMode="auto">
          <a:xfrm>
            <a:off x="8907567" y="5714771"/>
            <a:ext cx="157187" cy="476162"/>
            <a:chOff x="8591277" y="6057288"/>
            <a:chExt cx="157187" cy="476195"/>
          </a:xfrm>
        </p:grpSpPr>
        <p:sp>
          <p:nvSpPr>
            <p:cNvPr id="15" name="Line 210">
              <a:extLst>
                <a:ext uri="{FF2B5EF4-FFF2-40B4-BE49-F238E27FC236}">
                  <a16:creationId xmlns:a16="http://schemas.microsoft.com/office/drawing/2014/main" id="{3EECF747-FAE6-18C3-A2BC-7FA57731528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56276" y="6057958"/>
              <a:ext cx="0" cy="371501"/>
            </a:xfrm>
            <a:prstGeom prst="line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eaLnBrk="1" hangingPunct="1">
                <a:defRPr/>
              </a:pPr>
              <a:endParaRPr lang="it-IT" sz="11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endParaRPr>
            </a:p>
          </p:txBody>
        </p:sp>
        <p:sp>
          <p:nvSpPr>
            <p:cNvPr id="16" name="Line 212">
              <a:extLst>
                <a:ext uri="{FF2B5EF4-FFF2-40B4-BE49-F238E27FC236}">
                  <a16:creationId xmlns:a16="http://schemas.microsoft.com/office/drawing/2014/main" id="{DADC8E0B-00D6-71B0-1056-F3E34F46A6A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591189" y="6337377"/>
              <a:ext cx="157162" cy="138122"/>
            </a:xfrm>
            <a:prstGeom prst="line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eaLnBrk="1" hangingPunct="1">
                <a:defRPr/>
              </a:pPr>
              <a:endParaRPr lang="it-IT" sz="11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endParaRPr>
            </a:p>
          </p:txBody>
        </p:sp>
        <p:sp>
          <p:nvSpPr>
            <p:cNvPr id="17" name="Line 213">
              <a:extLst>
                <a:ext uri="{FF2B5EF4-FFF2-40B4-BE49-F238E27FC236}">
                  <a16:creationId xmlns:a16="http://schemas.microsoft.com/office/drawing/2014/main" id="{A4CFE31F-69D5-0D4A-A95E-D994045AEE4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591189" y="6396118"/>
              <a:ext cx="157162" cy="138123"/>
            </a:xfrm>
            <a:prstGeom prst="line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eaLnBrk="1" hangingPunct="1">
                <a:defRPr/>
              </a:pPr>
              <a:endParaRPr lang="it-IT" sz="11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endParaRPr>
            </a:p>
          </p:txBody>
        </p:sp>
      </p:grpSp>
      <p:grpSp>
        <p:nvGrpSpPr>
          <p:cNvPr id="18" name="Gruppo 17">
            <a:extLst>
              <a:ext uri="{FF2B5EF4-FFF2-40B4-BE49-F238E27FC236}">
                <a16:creationId xmlns:a16="http://schemas.microsoft.com/office/drawing/2014/main" id="{D91D0BD6-69F7-2D2A-4C1C-AF872C4FA037}"/>
              </a:ext>
            </a:extLst>
          </p:cNvPr>
          <p:cNvGrpSpPr/>
          <p:nvPr/>
        </p:nvGrpSpPr>
        <p:grpSpPr>
          <a:xfrm>
            <a:off x="610195" y="3473899"/>
            <a:ext cx="3600000" cy="1008000"/>
            <a:chOff x="1709451" y="2463909"/>
            <a:chExt cx="3600000" cy="1008000"/>
          </a:xfrm>
        </p:grpSpPr>
        <p:sp>
          <p:nvSpPr>
            <p:cNvPr id="19" name="Rectangle 181">
              <a:extLst>
                <a:ext uri="{FF2B5EF4-FFF2-40B4-BE49-F238E27FC236}">
                  <a16:creationId xmlns:a16="http://schemas.microsoft.com/office/drawing/2014/main" id="{26F7F4B4-95B4-7FF6-9C8A-E5CEADBAEC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09451" y="2463909"/>
              <a:ext cx="3600000" cy="1008000"/>
            </a:xfrm>
            <a:prstGeom prst="rect">
              <a:avLst/>
            </a:prstGeom>
            <a:noFill/>
            <a:ln w="12700">
              <a:solidFill>
                <a:srgbClr val="009900"/>
              </a:solidFill>
              <a:prstDash val="lgDashDot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10800" tIns="57593" rIns="45720" bIns="57593" anchor="ctr"/>
            <a:lstStyle>
              <a:lvl1pPr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1pPr>
              <a:lvl2pPr marL="742950" indent="-28575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2pPr>
              <a:lvl3pPr marL="11430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3pPr>
              <a:lvl4pPr marL="16002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4pPr>
              <a:lvl5pPr marL="20574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5pPr>
              <a:lvl6pPr marL="25146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6pPr>
              <a:lvl7pPr marL="29718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7pPr>
              <a:lvl8pPr marL="34290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8pPr>
              <a:lvl9pPr marL="38862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it-IT" altLang="it-IT">
                <a:solidFill>
                  <a:prstClr val="black"/>
                </a:solidFill>
                <a:ea typeface="ＭＳ Ｐゴシック" panose="020B0600070205080204" pitchFamily="34" charset="-128"/>
              </a:endParaRPr>
            </a:p>
          </p:txBody>
        </p:sp>
        <p:sp>
          <p:nvSpPr>
            <p:cNvPr id="20" name="Text Box 182">
              <a:extLst>
                <a:ext uri="{FF2B5EF4-FFF2-40B4-BE49-F238E27FC236}">
                  <a16:creationId xmlns:a16="http://schemas.microsoft.com/office/drawing/2014/main" id="{85BC82F0-5613-338B-CD52-3E39931F915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59734" y="2580986"/>
              <a:ext cx="1368000" cy="5539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45720" rIns="45720">
              <a:spAutoFit/>
            </a:bodyPr>
            <a:lstStyle>
              <a:lvl1pPr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1pPr>
              <a:lvl2pPr marL="742950" indent="-28575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2pPr>
              <a:lvl3pPr marL="11430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3pPr>
              <a:lvl4pPr marL="16002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4pPr>
              <a:lvl5pPr marL="20574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5pPr>
              <a:lvl6pPr marL="25146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6pPr>
              <a:lvl7pPr marL="29718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7pPr>
              <a:lvl8pPr marL="34290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8pPr>
              <a:lvl9pPr marL="38862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9pPr>
            </a:lstStyle>
            <a:p>
              <a:pPr algn="l" eaLnBrk="0" fontAlgn="base" hangingPunct="0">
                <a:lnSpc>
                  <a:spcPct val="100000"/>
                </a:lnSpc>
                <a:spcAft>
                  <a:spcPct val="0"/>
                </a:spcAft>
                <a:defRPr/>
              </a:pPr>
              <a:r>
                <a:rPr lang="it-IT" altLang="it-IT" dirty="0">
                  <a:solidFill>
                    <a:srgbClr val="009900"/>
                  </a:solidFill>
                  <a:latin typeface="Calibri"/>
                  <a:ea typeface="ＭＳ Ｐゴシック" panose="020B0600070205080204" pitchFamily="34" charset="-128"/>
                </a:rPr>
                <a:t>(SISTEMA DI GESTIONE QUALITA’ SICUREZZA AMBIENTE)</a:t>
              </a:r>
            </a:p>
          </p:txBody>
        </p:sp>
      </p:grpSp>
      <p:grpSp>
        <p:nvGrpSpPr>
          <p:cNvPr id="21" name="Gruppo 20">
            <a:extLst>
              <a:ext uri="{FF2B5EF4-FFF2-40B4-BE49-F238E27FC236}">
                <a16:creationId xmlns:a16="http://schemas.microsoft.com/office/drawing/2014/main" id="{10F6178C-19F9-1E60-541C-D1B9EDC696B0}"/>
              </a:ext>
            </a:extLst>
          </p:cNvPr>
          <p:cNvGrpSpPr/>
          <p:nvPr/>
        </p:nvGrpSpPr>
        <p:grpSpPr>
          <a:xfrm>
            <a:off x="5070765" y="3479214"/>
            <a:ext cx="3600000" cy="1008000"/>
            <a:chOff x="1709451" y="2463909"/>
            <a:chExt cx="3600000" cy="1008000"/>
          </a:xfrm>
        </p:grpSpPr>
        <p:sp>
          <p:nvSpPr>
            <p:cNvPr id="22" name="Rectangle 181">
              <a:extLst>
                <a:ext uri="{FF2B5EF4-FFF2-40B4-BE49-F238E27FC236}">
                  <a16:creationId xmlns:a16="http://schemas.microsoft.com/office/drawing/2014/main" id="{9ED07FD5-10F5-C151-C384-8CF6747814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09451" y="2463909"/>
              <a:ext cx="3600000" cy="1008000"/>
            </a:xfrm>
            <a:prstGeom prst="rect">
              <a:avLst/>
            </a:prstGeom>
            <a:noFill/>
            <a:ln w="12700">
              <a:solidFill>
                <a:srgbClr val="009900"/>
              </a:solidFill>
              <a:prstDash val="lgDashDot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10800" tIns="57593" rIns="45720" bIns="57593" anchor="ctr"/>
            <a:lstStyle>
              <a:lvl1pPr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1pPr>
              <a:lvl2pPr marL="742950" indent="-28575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2pPr>
              <a:lvl3pPr marL="11430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3pPr>
              <a:lvl4pPr marL="16002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4pPr>
              <a:lvl5pPr marL="20574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5pPr>
              <a:lvl6pPr marL="25146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6pPr>
              <a:lvl7pPr marL="29718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7pPr>
              <a:lvl8pPr marL="34290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8pPr>
              <a:lvl9pPr marL="38862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it-IT" altLang="it-IT">
                <a:solidFill>
                  <a:prstClr val="black"/>
                </a:solidFill>
                <a:ea typeface="ＭＳ Ｐゴシック" panose="020B0600070205080204" pitchFamily="34" charset="-128"/>
              </a:endParaRPr>
            </a:p>
          </p:txBody>
        </p:sp>
        <p:sp>
          <p:nvSpPr>
            <p:cNvPr id="23" name="Text Box 182">
              <a:extLst>
                <a:ext uri="{FF2B5EF4-FFF2-40B4-BE49-F238E27FC236}">
                  <a16:creationId xmlns:a16="http://schemas.microsoft.com/office/drawing/2014/main" id="{8BDB9417-728D-5EB5-EC46-016F6F50A36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94727" y="2580986"/>
              <a:ext cx="1368000" cy="5539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45720" rIns="45720">
              <a:spAutoFit/>
            </a:bodyPr>
            <a:lstStyle>
              <a:lvl1pPr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1pPr>
              <a:lvl2pPr marL="742950" indent="-28575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2pPr>
              <a:lvl3pPr marL="11430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3pPr>
              <a:lvl4pPr marL="16002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4pPr>
              <a:lvl5pPr marL="20574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5pPr>
              <a:lvl6pPr marL="25146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6pPr>
              <a:lvl7pPr marL="29718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7pPr>
              <a:lvl8pPr marL="34290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8pPr>
              <a:lvl9pPr marL="38862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9pPr>
            </a:lstStyle>
            <a:p>
              <a:pPr algn="l" eaLnBrk="0" fontAlgn="base" hangingPunct="0">
                <a:lnSpc>
                  <a:spcPct val="100000"/>
                </a:lnSpc>
                <a:spcAft>
                  <a:spcPct val="0"/>
                </a:spcAft>
                <a:defRPr/>
              </a:pPr>
              <a:r>
                <a:rPr lang="it-IT" altLang="it-IT" dirty="0">
                  <a:solidFill>
                    <a:srgbClr val="009900"/>
                  </a:solidFill>
                  <a:latin typeface="Calibri"/>
                  <a:ea typeface="ＭＳ Ｐゴシック" panose="020B0600070205080204" pitchFamily="34" charset="-128"/>
                </a:rPr>
                <a:t>(SISTEMA DI GESTIONE QUALITA’ SICUREZZA AMBIENTE)</a:t>
              </a:r>
            </a:p>
          </p:txBody>
        </p:sp>
      </p:grpSp>
      <p:grpSp>
        <p:nvGrpSpPr>
          <p:cNvPr id="28" name="Gruppo 27">
            <a:extLst>
              <a:ext uri="{FF2B5EF4-FFF2-40B4-BE49-F238E27FC236}">
                <a16:creationId xmlns:a16="http://schemas.microsoft.com/office/drawing/2014/main" id="{E990BE9E-73CA-8C01-1EA6-3AC39D488D30}"/>
              </a:ext>
            </a:extLst>
          </p:cNvPr>
          <p:cNvGrpSpPr/>
          <p:nvPr/>
        </p:nvGrpSpPr>
        <p:grpSpPr>
          <a:xfrm>
            <a:off x="7957790" y="4766396"/>
            <a:ext cx="3600000" cy="1008000"/>
            <a:chOff x="1709451" y="2463909"/>
            <a:chExt cx="3600000" cy="1008000"/>
          </a:xfrm>
        </p:grpSpPr>
        <p:sp>
          <p:nvSpPr>
            <p:cNvPr id="29" name="Rectangle 181">
              <a:extLst>
                <a:ext uri="{FF2B5EF4-FFF2-40B4-BE49-F238E27FC236}">
                  <a16:creationId xmlns:a16="http://schemas.microsoft.com/office/drawing/2014/main" id="{94F4279F-4F33-D0B2-298E-863A8B71DD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09451" y="2463909"/>
              <a:ext cx="3600000" cy="1008000"/>
            </a:xfrm>
            <a:prstGeom prst="rect">
              <a:avLst/>
            </a:prstGeom>
            <a:noFill/>
            <a:ln w="12700">
              <a:solidFill>
                <a:srgbClr val="009900"/>
              </a:solidFill>
              <a:prstDash val="lgDashDot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10800" tIns="57593" rIns="45720" bIns="57593" anchor="ctr"/>
            <a:lstStyle>
              <a:lvl1pPr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1pPr>
              <a:lvl2pPr marL="742950" indent="-28575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2pPr>
              <a:lvl3pPr marL="11430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3pPr>
              <a:lvl4pPr marL="16002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4pPr>
              <a:lvl5pPr marL="20574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5pPr>
              <a:lvl6pPr marL="25146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6pPr>
              <a:lvl7pPr marL="29718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7pPr>
              <a:lvl8pPr marL="34290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8pPr>
              <a:lvl9pPr marL="38862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it-IT" altLang="it-IT">
                <a:solidFill>
                  <a:prstClr val="black"/>
                </a:solidFill>
                <a:ea typeface="ＭＳ Ｐゴシック" panose="020B0600070205080204" pitchFamily="34" charset="-128"/>
              </a:endParaRPr>
            </a:p>
          </p:txBody>
        </p:sp>
        <p:sp>
          <p:nvSpPr>
            <p:cNvPr id="30" name="Text Box 182">
              <a:extLst>
                <a:ext uri="{FF2B5EF4-FFF2-40B4-BE49-F238E27FC236}">
                  <a16:creationId xmlns:a16="http://schemas.microsoft.com/office/drawing/2014/main" id="{195E4F47-41FC-3111-9F7E-2D6EEEEDA17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94727" y="2580986"/>
              <a:ext cx="1368000" cy="5539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45720" rIns="45720">
              <a:spAutoFit/>
            </a:bodyPr>
            <a:lstStyle>
              <a:lvl1pPr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1pPr>
              <a:lvl2pPr marL="742950" indent="-28575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2pPr>
              <a:lvl3pPr marL="11430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3pPr>
              <a:lvl4pPr marL="16002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4pPr>
              <a:lvl5pPr marL="20574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5pPr>
              <a:lvl6pPr marL="25146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6pPr>
              <a:lvl7pPr marL="29718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7pPr>
              <a:lvl8pPr marL="34290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8pPr>
              <a:lvl9pPr marL="38862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9pPr>
            </a:lstStyle>
            <a:p>
              <a:pPr algn="l" eaLnBrk="0" fontAlgn="base" hangingPunct="0">
                <a:lnSpc>
                  <a:spcPct val="100000"/>
                </a:lnSpc>
                <a:spcAft>
                  <a:spcPct val="0"/>
                </a:spcAft>
                <a:defRPr/>
              </a:pPr>
              <a:r>
                <a:rPr lang="it-IT" altLang="it-IT" dirty="0">
                  <a:solidFill>
                    <a:srgbClr val="009900"/>
                  </a:solidFill>
                  <a:latin typeface="Calibri"/>
                  <a:ea typeface="ＭＳ Ｐゴシック" panose="020B0600070205080204" pitchFamily="34" charset="-128"/>
                </a:rPr>
                <a:t>(SISTEMA DI GESTIONE QUALITA’ SICUREZZA AMBIENTE)</a:t>
              </a:r>
            </a:p>
          </p:txBody>
        </p:sp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7AFDF0-9433-18AC-F244-7B3D20E3E9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1">
            <a:extLst>
              <a:ext uri="{FF2B5EF4-FFF2-40B4-BE49-F238E27FC236}">
                <a16:creationId xmlns:a16="http://schemas.microsoft.com/office/drawing/2014/main" id="{46773708-EA9B-5189-787D-F5B0500A11BA}"/>
              </a:ext>
            </a:extLst>
          </p:cNvPr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685800" y="260350"/>
            <a:ext cx="108072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marL="85725" defTabSz="8699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8699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86995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8699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86995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869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869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869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869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kumimoji="0" lang="it-IT" altLang="it-IT" sz="20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SETTORE AMMINISTRATIVO, CONTABILITA’, UTENZA, MAGAZZINO </a:t>
            </a:r>
          </a:p>
          <a:p>
            <a:pPr>
              <a:spcBef>
                <a:spcPct val="0"/>
              </a:spcBef>
              <a:buNone/>
            </a:pPr>
            <a:r>
              <a:rPr lang="it-IT" sz="2000" b="1" dirty="0">
                <a:solidFill>
                  <a:srgbClr val="FF0000"/>
                </a:solidFill>
                <a:latin typeface="Calibri" panose="020F0502020204030204"/>
              </a:rPr>
              <a:t>SERVIZIO UTENZA</a:t>
            </a:r>
          </a:p>
        </p:txBody>
      </p:sp>
      <p:cxnSp>
        <p:nvCxnSpPr>
          <p:cNvPr id="39" name="Connettore 1 60">
            <a:extLst>
              <a:ext uri="{FF2B5EF4-FFF2-40B4-BE49-F238E27FC236}">
                <a16:creationId xmlns:a16="http://schemas.microsoft.com/office/drawing/2014/main" id="{F0D52878-5052-7F4D-7FBD-67D0D3E0263C}"/>
              </a:ext>
            </a:extLst>
          </p:cNvPr>
          <p:cNvCxnSpPr>
            <a:cxnSpLocks/>
          </p:cNvCxnSpPr>
          <p:nvPr/>
        </p:nvCxnSpPr>
        <p:spPr bwMode="auto">
          <a:xfrm>
            <a:off x="8379203" y="2630735"/>
            <a:ext cx="0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4">
            <a:extLst>
              <a:ext uri="{FF2B5EF4-FFF2-40B4-BE49-F238E27FC236}">
                <a16:creationId xmlns:a16="http://schemas.microsoft.com/office/drawing/2014/main" id="{BC31F0AB-88B1-B024-1C5A-B35E838330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6284" y="3148618"/>
            <a:ext cx="5179431" cy="2309817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lIns="45720" rIns="4572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000" b="1" i="0" u="none" strike="noStrike" kern="1200" cap="none" spc="0" normalizeH="0" baseline="0" noProof="0" dirty="0">
              <a:ln>
                <a:noFill/>
              </a:ln>
              <a:solidFill>
                <a:srgbClr val="254061"/>
              </a:solidFill>
              <a:effectLst/>
              <a:uLnTx/>
              <a:uFillTx/>
              <a:latin typeface="Calibri" pitchFamily="-105" charset="0"/>
              <a:ea typeface="ＭＳ Ｐゴシック" pitchFamily="-105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sz="1000" b="1" dirty="0">
              <a:solidFill>
                <a:srgbClr val="254061"/>
              </a:solidFill>
              <a:latin typeface="Calibri" pitchFamily="-105" charset="0"/>
              <a:ea typeface="ＭＳ Ｐゴシック" pitchFamily="-105" charset="-128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000" b="1" i="0" u="none" strike="noStrike" kern="1200" cap="none" spc="0" normalizeH="0" baseline="0" noProof="0" dirty="0">
                <a:ln>
                  <a:noFill/>
                </a:ln>
                <a:solidFill>
                  <a:srgbClr val="254061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  <a:t>PERSONALE SERVIZIO UTENZA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000" b="1" i="0" u="none" strike="noStrike" kern="1200" cap="none" spc="0" normalizeH="0" baseline="0" noProof="0" dirty="0">
              <a:ln>
                <a:noFill/>
              </a:ln>
              <a:solidFill>
                <a:srgbClr val="254061"/>
              </a:solidFill>
              <a:effectLst/>
              <a:uLnTx/>
              <a:uFillTx/>
              <a:latin typeface="Calibri" pitchFamily="-105" charset="0"/>
              <a:ea typeface="ＭＳ Ｐゴシック" pitchFamily="-105" charset="-128"/>
              <a:cs typeface="+mn-cs"/>
            </a:endParaRPr>
          </a:p>
          <a:p>
            <a:pPr>
              <a:spcBef>
                <a:spcPts val="300"/>
              </a:spcBef>
              <a:defRPr/>
            </a:pPr>
            <a:endParaRPr lang="it-IT" sz="900" b="1" dirty="0">
              <a:solidFill>
                <a:srgbClr val="FF0000"/>
              </a:solidFill>
              <a:latin typeface="Calibri" pitchFamily="-105" charset="0"/>
              <a:ea typeface="ＭＳ Ｐゴシック" pitchFamily="-105" charset="-128"/>
            </a:endParaRPr>
          </a:p>
          <a:p>
            <a:pPr>
              <a:spcBef>
                <a:spcPts val="300"/>
              </a:spcBef>
              <a:defRPr/>
            </a:pPr>
            <a:endParaRPr lang="it-IT" sz="900" b="1" dirty="0">
              <a:solidFill>
                <a:srgbClr val="FF0000"/>
              </a:solidFill>
              <a:latin typeface="Calibri" pitchFamily="-105" charset="0"/>
              <a:ea typeface="ＭＳ Ｐゴシック" pitchFamily="-105" charset="-128"/>
            </a:endParaRPr>
          </a:p>
          <a:p>
            <a:pPr lvl="0" algn="ctr">
              <a:spcBef>
                <a:spcPts val="300"/>
              </a:spcBef>
              <a:defRPr/>
            </a:pPr>
            <a:endParaRPr kumimoji="0" lang="it-IT" sz="9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itchFamily="-105" charset="0"/>
              <a:ea typeface="ＭＳ Ｐゴシック" pitchFamily="-105" charset="-128"/>
              <a:cs typeface="+mn-cs"/>
            </a:endParaRPr>
          </a:p>
        </p:txBody>
      </p:sp>
      <p:sp>
        <p:nvSpPr>
          <p:cNvPr id="27" name="Rectangle 4">
            <a:extLst>
              <a:ext uri="{FF2B5EF4-FFF2-40B4-BE49-F238E27FC236}">
                <a16:creationId xmlns:a16="http://schemas.microsoft.com/office/drawing/2014/main" id="{48C3BD2C-858E-61DB-41D3-8936C2968F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4900" y="1458365"/>
            <a:ext cx="1822461" cy="720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lIns="45720" rIns="45720" anchor="ctr"/>
          <a:lstStyle/>
          <a:p>
            <a:pPr lvl="0" algn="ctr">
              <a:defRPr/>
            </a:pPr>
            <a:r>
              <a:rPr kumimoji="0" lang="it-IT" sz="1000" b="1" i="0" u="none" strike="noStrike" kern="1200" cap="none" spc="0" normalizeH="0" baseline="0" noProof="0" dirty="0">
                <a:ln>
                  <a:noFill/>
                </a:ln>
                <a:solidFill>
                  <a:srgbClr val="254061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  <a:t>SERVIZIO UTENZA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  <a:t>Responsabile: SUSANNA OCCHI</a:t>
            </a:r>
          </a:p>
        </p:txBody>
      </p:sp>
      <p:grpSp>
        <p:nvGrpSpPr>
          <p:cNvPr id="21" name="Gruppo 87">
            <a:extLst>
              <a:ext uri="{FF2B5EF4-FFF2-40B4-BE49-F238E27FC236}">
                <a16:creationId xmlns:a16="http://schemas.microsoft.com/office/drawing/2014/main" id="{E0366A2B-3E7C-53DD-F77C-05AF6A93C814}"/>
              </a:ext>
            </a:extLst>
          </p:cNvPr>
          <p:cNvGrpSpPr>
            <a:grpSpLocks/>
          </p:cNvGrpSpPr>
          <p:nvPr/>
        </p:nvGrpSpPr>
        <p:grpSpPr bwMode="auto">
          <a:xfrm rot="10800000">
            <a:off x="6024824" y="934661"/>
            <a:ext cx="157187" cy="476162"/>
            <a:chOff x="8591277" y="6057288"/>
            <a:chExt cx="157187" cy="476195"/>
          </a:xfrm>
        </p:grpSpPr>
        <p:sp>
          <p:nvSpPr>
            <p:cNvPr id="22" name="Line 210">
              <a:extLst>
                <a:ext uri="{FF2B5EF4-FFF2-40B4-BE49-F238E27FC236}">
                  <a16:creationId xmlns:a16="http://schemas.microsoft.com/office/drawing/2014/main" id="{14F03A25-C1C0-BCDF-A17D-7394EB255B5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56276" y="6057958"/>
              <a:ext cx="0" cy="371501"/>
            </a:xfrm>
            <a:prstGeom prst="line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eaLnBrk="1" hangingPunct="1">
                <a:defRPr/>
              </a:pPr>
              <a:endParaRPr lang="it-IT" sz="11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endParaRPr>
            </a:p>
          </p:txBody>
        </p:sp>
        <p:sp>
          <p:nvSpPr>
            <p:cNvPr id="23" name="Line 212">
              <a:extLst>
                <a:ext uri="{FF2B5EF4-FFF2-40B4-BE49-F238E27FC236}">
                  <a16:creationId xmlns:a16="http://schemas.microsoft.com/office/drawing/2014/main" id="{973647D7-8B48-C3C1-EAD9-203A012B075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591189" y="6337377"/>
              <a:ext cx="157162" cy="138122"/>
            </a:xfrm>
            <a:prstGeom prst="line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eaLnBrk="1" hangingPunct="1">
                <a:defRPr/>
              </a:pPr>
              <a:endParaRPr lang="it-IT" sz="11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endParaRPr>
            </a:p>
          </p:txBody>
        </p:sp>
        <p:sp>
          <p:nvSpPr>
            <p:cNvPr id="24" name="Line 213">
              <a:extLst>
                <a:ext uri="{FF2B5EF4-FFF2-40B4-BE49-F238E27FC236}">
                  <a16:creationId xmlns:a16="http://schemas.microsoft.com/office/drawing/2014/main" id="{49922BFD-F8D0-6616-2CB4-6EB048342E2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591189" y="6396118"/>
              <a:ext cx="157162" cy="138123"/>
            </a:xfrm>
            <a:prstGeom prst="line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eaLnBrk="1" hangingPunct="1">
                <a:defRPr/>
              </a:pPr>
              <a:endParaRPr lang="it-IT" sz="11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endParaRPr>
            </a:p>
          </p:txBody>
        </p:sp>
      </p:grpSp>
      <p:cxnSp>
        <p:nvCxnSpPr>
          <p:cNvPr id="48" name="Connettore a gomito 47">
            <a:extLst>
              <a:ext uri="{FF2B5EF4-FFF2-40B4-BE49-F238E27FC236}">
                <a16:creationId xmlns:a16="http://schemas.microsoft.com/office/drawing/2014/main" id="{4BF8A63C-04BE-7A6B-A195-05384C96AC4E}"/>
              </a:ext>
            </a:extLst>
          </p:cNvPr>
          <p:cNvCxnSpPr>
            <a:cxnSpLocks/>
            <a:stCxn id="27" idx="2"/>
            <a:endCxn id="25" idx="0"/>
          </p:cNvCxnSpPr>
          <p:nvPr/>
        </p:nvCxnSpPr>
        <p:spPr>
          <a:xfrm rot="5400000">
            <a:off x="5610940" y="2663426"/>
            <a:ext cx="970253" cy="131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uppo 1">
            <a:extLst>
              <a:ext uri="{FF2B5EF4-FFF2-40B4-BE49-F238E27FC236}">
                <a16:creationId xmlns:a16="http://schemas.microsoft.com/office/drawing/2014/main" id="{7D69EF98-B06C-4676-4D85-CD08A3460E79}"/>
              </a:ext>
            </a:extLst>
          </p:cNvPr>
          <p:cNvGrpSpPr/>
          <p:nvPr/>
        </p:nvGrpSpPr>
        <p:grpSpPr>
          <a:xfrm>
            <a:off x="3516334" y="1282488"/>
            <a:ext cx="3600000" cy="1008000"/>
            <a:chOff x="1709451" y="2463909"/>
            <a:chExt cx="3600000" cy="1008000"/>
          </a:xfrm>
        </p:grpSpPr>
        <p:sp>
          <p:nvSpPr>
            <p:cNvPr id="3" name="Rectangle 181">
              <a:extLst>
                <a:ext uri="{FF2B5EF4-FFF2-40B4-BE49-F238E27FC236}">
                  <a16:creationId xmlns:a16="http://schemas.microsoft.com/office/drawing/2014/main" id="{A2B65BA8-F0D6-3AA9-1461-D245B5AC8B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09451" y="2463909"/>
              <a:ext cx="3600000" cy="1008000"/>
            </a:xfrm>
            <a:prstGeom prst="rect">
              <a:avLst/>
            </a:prstGeom>
            <a:noFill/>
            <a:ln w="12700">
              <a:solidFill>
                <a:srgbClr val="009900"/>
              </a:solidFill>
              <a:prstDash val="lgDashDot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10800" tIns="57593" rIns="45720" bIns="57593" anchor="ctr"/>
            <a:lstStyle>
              <a:lvl1pPr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1pPr>
              <a:lvl2pPr marL="742950" indent="-28575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2pPr>
              <a:lvl3pPr marL="11430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3pPr>
              <a:lvl4pPr marL="16002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4pPr>
              <a:lvl5pPr marL="20574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5pPr>
              <a:lvl6pPr marL="25146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6pPr>
              <a:lvl7pPr marL="29718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7pPr>
              <a:lvl8pPr marL="34290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8pPr>
              <a:lvl9pPr marL="38862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it-IT" altLang="it-IT">
                <a:solidFill>
                  <a:prstClr val="black"/>
                </a:solidFill>
                <a:ea typeface="ＭＳ Ｐゴシック" panose="020B0600070205080204" pitchFamily="34" charset="-128"/>
              </a:endParaRPr>
            </a:p>
          </p:txBody>
        </p:sp>
        <p:sp>
          <p:nvSpPr>
            <p:cNvPr id="4" name="Text Box 182">
              <a:extLst>
                <a:ext uri="{FF2B5EF4-FFF2-40B4-BE49-F238E27FC236}">
                  <a16:creationId xmlns:a16="http://schemas.microsoft.com/office/drawing/2014/main" id="{A08E7E2A-39F2-6E33-C325-3256E490507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59734" y="2580986"/>
              <a:ext cx="1368000" cy="5539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45720" rIns="45720">
              <a:spAutoFit/>
            </a:bodyPr>
            <a:lstStyle>
              <a:lvl1pPr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1pPr>
              <a:lvl2pPr marL="742950" indent="-28575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2pPr>
              <a:lvl3pPr marL="11430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3pPr>
              <a:lvl4pPr marL="16002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4pPr>
              <a:lvl5pPr marL="20574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5pPr>
              <a:lvl6pPr marL="25146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6pPr>
              <a:lvl7pPr marL="29718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7pPr>
              <a:lvl8pPr marL="34290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8pPr>
              <a:lvl9pPr marL="38862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9pPr>
            </a:lstStyle>
            <a:p>
              <a:pPr algn="l" eaLnBrk="0" fontAlgn="base" hangingPunct="0">
                <a:lnSpc>
                  <a:spcPct val="100000"/>
                </a:lnSpc>
                <a:spcAft>
                  <a:spcPct val="0"/>
                </a:spcAft>
                <a:defRPr/>
              </a:pPr>
              <a:r>
                <a:rPr lang="it-IT" altLang="it-IT" dirty="0">
                  <a:solidFill>
                    <a:srgbClr val="009900"/>
                  </a:solidFill>
                  <a:latin typeface="Calibri"/>
                  <a:ea typeface="ＭＳ Ｐゴシック" panose="020B0600070205080204" pitchFamily="34" charset="-128"/>
                </a:rPr>
                <a:t>(SISTEMA DI GESTIONE QUALITA’ SICUREZZA AMBIENTE)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095477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B1BE23-D269-9120-A4BC-AC16B49077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1">
            <a:extLst>
              <a:ext uri="{FF2B5EF4-FFF2-40B4-BE49-F238E27FC236}">
                <a16:creationId xmlns:a16="http://schemas.microsoft.com/office/drawing/2014/main" id="{41EAF507-D211-4783-CEDD-AE614F5BC205}"/>
              </a:ext>
            </a:extLst>
          </p:cNvPr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685800" y="260350"/>
            <a:ext cx="108072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marL="85725" defTabSz="8699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8699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86995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8699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86995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869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869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869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869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kumimoji="0" lang="it-IT" altLang="it-IT" sz="20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SETTORE AMMINISTRATIVO, CONTABILITA’, UTENZA, MAGAZZINO </a:t>
            </a:r>
          </a:p>
          <a:p>
            <a:pPr>
              <a:spcBef>
                <a:spcPct val="0"/>
              </a:spcBef>
              <a:buNone/>
            </a:pPr>
            <a:r>
              <a:rPr lang="it-IT" sz="2000" b="1" dirty="0">
                <a:solidFill>
                  <a:srgbClr val="FF0000"/>
                </a:solidFill>
                <a:latin typeface="Calibri" panose="020F0502020204030204"/>
              </a:rPr>
              <a:t>SERVIZIO CONTABILITA’ FINANZA E REGOLAZIONE</a:t>
            </a:r>
          </a:p>
        </p:txBody>
      </p:sp>
      <p:cxnSp>
        <p:nvCxnSpPr>
          <p:cNvPr id="39" name="Connettore 1 60">
            <a:extLst>
              <a:ext uri="{FF2B5EF4-FFF2-40B4-BE49-F238E27FC236}">
                <a16:creationId xmlns:a16="http://schemas.microsoft.com/office/drawing/2014/main" id="{8365F9F6-C3CB-1462-C0B2-6969D53650B1}"/>
              </a:ext>
            </a:extLst>
          </p:cNvPr>
          <p:cNvCxnSpPr>
            <a:cxnSpLocks/>
          </p:cNvCxnSpPr>
          <p:nvPr/>
        </p:nvCxnSpPr>
        <p:spPr bwMode="auto">
          <a:xfrm>
            <a:off x="8379203" y="2630735"/>
            <a:ext cx="0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4">
            <a:extLst>
              <a:ext uri="{FF2B5EF4-FFF2-40B4-BE49-F238E27FC236}">
                <a16:creationId xmlns:a16="http://schemas.microsoft.com/office/drawing/2014/main" id="{238FEB20-7616-D827-DBE0-0F08365CFE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94729" y="3175021"/>
            <a:ext cx="2438400" cy="1342115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lIns="45720" rIns="4572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PERSONALE SERVIZIO CONTABILITA’ FINANZA E REGOLAZIONE</a:t>
            </a:r>
            <a:endParaRPr kumimoji="0" lang="it-IT" sz="1000" b="1" i="0" u="none" strike="noStrike" kern="1200" cap="none" spc="0" normalizeH="0" baseline="0" noProof="0" dirty="0">
              <a:ln>
                <a:noFill/>
              </a:ln>
              <a:solidFill>
                <a:srgbClr val="254061"/>
              </a:solidFill>
              <a:effectLst/>
              <a:uLnTx/>
              <a:uFillTx/>
              <a:latin typeface="Calibri" pitchFamily="-105" charset="0"/>
              <a:ea typeface="ＭＳ Ｐゴシック" pitchFamily="-105" charset="-128"/>
              <a:cs typeface="+mn-cs"/>
            </a:endParaRPr>
          </a:p>
        </p:txBody>
      </p:sp>
      <p:sp>
        <p:nvSpPr>
          <p:cNvPr id="27" name="Rectangle 4">
            <a:extLst>
              <a:ext uri="{FF2B5EF4-FFF2-40B4-BE49-F238E27FC236}">
                <a16:creationId xmlns:a16="http://schemas.microsoft.com/office/drawing/2014/main" id="{7DD18C05-E287-3CD9-5BCB-240D6BC767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07361" y="1844864"/>
            <a:ext cx="1800000" cy="720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lIns="45720" rIns="45720" anchor="ctr"/>
          <a:lstStyle/>
          <a:p>
            <a:pPr lvl="0" algn="ctr">
              <a:defRPr/>
            </a:pPr>
            <a:r>
              <a:rPr kumimoji="0" lang="it-IT" sz="1000" b="1" i="0" u="none" strike="noStrike" kern="1200" cap="none" spc="0" normalizeH="0" baseline="0" noProof="0" dirty="0">
                <a:ln>
                  <a:noFill/>
                </a:ln>
                <a:solidFill>
                  <a:srgbClr val="254061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  <a:t>SERVIZIO CONTABILITA’ FINANZA E REGOLAZIONE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  <a:t>Responsabile: MARTINA PACELLA</a:t>
            </a:r>
          </a:p>
        </p:txBody>
      </p:sp>
      <p:grpSp>
        <p:nvGrpSpPr>
          <p:cNvPr id="21" name="Gruppo 87">
            <a:extLst>
              <a:ext uri="{FF2B5EF4-FFF2-40B4-BE49-F238E27FC236}">
                <a16:creationId xmlns:a16="http://schemas.microsoft.com/office/drawing/2014/main" id="{4F505003-F491-20D3-8B0F-883CC0C70C62}"/>
              </a:ext>
            </a:extLst>
          </p:cNvPr>
          <p:cNvGrpSpPr>
            <a:grpSpLocks/>
          </p:cNvGrpSpPr>
          <p:nvPr/>
        </p:nvGrpSpPr>
        <p:grpSpPr bwMode="auto">
          <a:xfrm rot="10800000">
            <a:off x="6024824" y="1321160"/>
            <a:ext cx="157187" cy="476162"/>
            <a:chOff x="8591277" y="6057288"/>
            <a:chExt cx="157187" cy="476195"/>
          </a:xfrm>
        </p:grpSpPr>
        <p:sp>
          <p:nvSpPr>
            <p:cNvPr id="22" name="Line 210">
              <a:extLst>
                <a:ext uri="{FF2B5EF4-FFF2-40B4-BE49-F238E27FC236}">
                  <a16:creationId xmlns:a16="http://schemas.microsoft.com/office/drawing/2014/main" id="{D6F3080D-F492-7C58-740F-F9F9C7B7131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56276" y="6057958"/>
              <a:ext cx="0" cy="371501"/>
            </a:xfrm>
            <a:prstGeom prst="line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eaLnBrk="1" hangingPunct="1">
                <a:defRPr/>
              </a:pPr>
              <a:endParaRPr lang="it-IT" sz="11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endParaRPr>
            </a:p>
          </p:txBody>
        </p:sp>
        <p:sp>
          <p:nvSpPr>
            <p:cNvPr id="23" name="Line 212">
              <a:extLst>
                <a:ext uri="{FF2B5EF4-FFF2-40B4-BE49-F238E27FC236}">
                  <a16:creationId xmlns:a16="http://schemas.microsoft.com/office/drawing/2014/main" id="{09961984-1334-A797-4D1F-75EEC3BD117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591189" y="6337377"/>
              <a:ext cx="157162" cy="138122"/>
            </a:xfrm>
            <a:prstGeom prst="line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eaLnBrk="1" hangingPunct="1">
                <a:defRPr/>
              </a:pPr>
              <a:endParaRPr lang="it-IT" sz="11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endParaRPr>
            </a:p>
          </p:txBody>
        </p:sp>
        <p:sp>
          <p:nvSpPr>
            <p:cNvPr id="24" name="Line 213">
              <a:extLst>
                <a:ext uri="{FF2B5EF4-FFF2-40B4-BE49-F238E27FC236}">
                  <a16:creationId xmlns:a16="http://schemas.microsoft.com/office/drawing/2014/main" id="{4719A2C8-3521-53B3-87B3-C705CDB4BA0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591189" y="6396118"/>
              <a:ext cx="157162" cy="138123"/>
            </a:xfrm>
            <a:prstGeom prst="line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eaLnBrk="1" hangingPunct="1">
                <a:defRPr/>
              </a:pPr>
              <a:endParaRPr lang="it-IT" sz="11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endParaRPr>
            </a:p>
          </p:txBody>
        </p:sp>
      </p:grpSp>
      <p:cxnSp>
        <p:nvCxnSpPr>
          <p:cNvPr id="4" name="Connettore diritto 3">
            <a:extLst>
              <a:ext uri="{FF2B5EF4-FFF2-40B4-BE49-F238E27FC236}">
                <a16:creationId xmlns:a16="http://schemas.microsoft.com/office/drawing/2014/main" id="{ED8170CE-360B-0A0F-954A-56B989DF4D39}"/>
              </a:ext>
            </a:extLst>
          </p:cNvPr>
          <p:cNvCxnSpPr>
            <a:cxnSpLocks/>
            <a:stCxn id="27" idx="2"/>
            <a:endCxn id="25" idx="0"/>
          </p:cNvCxnSpPr>
          <p:nvPr/>
        </p:nvCxnSpPr>
        <p:spPr>
          <a:xfrm>
            <a:off x="6107361" y="2564864"/>
            <a:ext cx="6568" cy="6101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uppo 1">
            <a:extLst>
              <a:ext uri="{FF2B5EF4-FFF2-40B4-BE49-F238E27FC236}">
                <a16:creationId xmlns:a16="http://schemas.microsoft.com/office/drawing/2014/main" id="{10FFFF49-F4B1-3953-37AE-99E2D5083FBD}"/>
              </a:ext>
            </a:extLst>
          </p:cNvPr>
          <p:cNvGrpSpPr/>
          <p:nvPr/>
        </p:nvGrpSpPr>
        <p:grpSpPr>
          <a:xfrm>
            <a:off x="5063871" y="1678055"/>
            <a:ext cx="3600000" cy="1008000"/>
            <a:chOff x="1709451" y="2463909"/>
            <a:chExt cx="3600000" cy="1008000"/>
          </a:xfrm>
        </p:grpSpPr>
        <p:sp>
          <p:nvSpPr>
            <p:cNvPr id="3" name="Rectangle 181">
              <a:extLst>
                <a:ext uri="{FF2B5EF4-FFF2-40B4-BE49-F238E27FC236}">
                  <a16:creationId xmlns:a16="http://schemas.microsoft.com/office/drawing/2014/main" id="{EF8FAD84-24DC-D938-11AF-E969238375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09451" y="2463909"/>
              <a:ext cx="3600000" cy="1008000"/>
            </a:xfrm>
            <a:prstGeom prst="rect">
              <a:avLst/>
            </a:prstGeom>
            <a:noFill/>
            <a:ln w="12700">
              <a:solidFill>
                <a:srgbClr val="009900"/>
              </a:solidFill>
              <a:prstDash val="lgDashDot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10800" tIns="57593" rIns="45720" bIns="57593" anchor="ctr"/>
            <a:lstStyle>
              <a:lvl1pPr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1pPr>
              <a:lvl2pPr marL="742950" indent="-28575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2pPr>
              <a:lvl3pPr marL="11430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3pPr>
              <a:lvl4pPr marL="16002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4pPr>
              <a:lvl5pPr marL="20574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5pPr>
              <a:lvl6pPr marL="25146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6pPr>
              <a:lvl7pPr marL="29718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7pPr>
              <a:lvl8pPr marL="34290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8pPr>
              <a:lvl9pPr marL="38862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it-IT" altLang="it-IT">
                <a:solidFill>
                  <a:prstClr val="black"/>
                </a:solidFill>
                <a:ea typeface="ＭＳ Ｐゴシック" panose="020B0600070205080204" pitchFamily="34" charset="-128"/>
              </a:endParaRPr>
            </a:p>
          </p:txBody>
        </p:sp>
        <p:sp>
          <p:nvSpPr>
            <p:cNvPr id="5" name="Text Box 182">
              <a:extLst>
                <a:ext uri="{FF2B5EF4-FFF2-40B4-BE49-F238E27FC236}">
                  <a16:creationId xmlns:a16="http://schemas.microsoft.com/office/drawing/2014/main" id="{AC9627E0-4A71-52E1-970F-8547C17DF8F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94727" y="2580986"/>
              <a:ext cx="1368000" cy="5539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45720" rIns="45720">
              <a:spAutoFit/>
            </a:bodyPr>
            <a:lstStyle>
              <a:lvl1pPr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1pPr>
              <a:lvl2pPr marL="742950" indent="-28575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2pPr>
              <a:lvl3pPr marL="11430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3pPr>
              <a:lvl4pPr marL="16002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4pPr>
              <a:lvl5pPr marL="20574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5pPr>
              <a:lvl6pPr marL="25146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6pPr>
              <a:lvl7pPr marL="29718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7pPr>
              <a:lvl8pPr marL="34290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8pPr>
              <a:lvl9pPr marL="38862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9pPr>
            </a:lstStyle>
            <a:p>
              <a:pPr algn="l" eaLnBrk="0" fontAlgn="base" hangingPunct="0">
                <a:lnSpc>
                  <a:spcPct val="100000"/>
                </a:lnSpc>
                <a:spcAft>
                  <a:spcPct val="0"/>
                </a:spcAft>
                <a:defRPr/>
              </a:pPr>
              <a:r>
                <a:rPr lang="it-IT" altLang="it-IT" dirty="0">
                  <a:solidFill>
                    <a:srgbClr val="009900"/>
                  </a:solidFill>
                  <a:latin typeface="Calibri"/>
                  <a:ea typeface="ＭＳ Ｐゴシック" panose="020B0600070205080204" pitchFamily="34" charset="-128"/>
                </a:rPr>
                <a:t>(SISTEMA DI GESTIONE QUALITA’ SICUREZZA AMBIENTE)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14998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C7E5D8-492C-5A69-FC37-898BC9B12B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1">
            <a:extLst>
              <a:ext uri="{FF2B5EF4-FFF2-40B4-BE49-F238E27FC236}">
                <a16:creationId xmlns:a16="http://schemas.microsoft.com/office/drawing/2014/main" id="{DB976BED-F970-F3FA-7955-CB42555D3357}"/>
              </a:ext>
            </a:extLst>
          </p:cNvPr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685800" y="260350"/>
            <a:ext cx="108072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marL="85725" defTabSz="8699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8699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86995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8699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86995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869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869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869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869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kumimoji="0" lang="it-IT" altLang="it-IT" sz="20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SETTORE AMMINISTRATIVO, CONTABILITA’, UTENZA, MAGAZZINO </a:t>
            </a:r>
          </a:p>
          <a:p>
            <a:pPr>
              <a:spcBef>
                <a:spcPct val="0"/>
              </a:spcBef>
              <a:buNone/>
            </a:pPr>
            <a:r>
              <a:rPr lang="it-IT" sz="2000" b="1" dirty="0">
                <a:solidFill>
                  <a:srgbClr val="FF0000"/>
                </a:solidFill>
                <a:latin typeface="Calibri" panose="020F0502020204030204"/>
              </a:rPr>
              <a:t>U.O. MAGAZZINO</a:t>
            </a:r>
          </a:p>
        </p:txBody>
      </p:sp>
      <p:cxnSp>
        <p:nvCxnSpPr>
          <p:cNvPr id="39" name="Connettore 1 60">
            <a:extLst>
              <a:ext uri="{FF2B5EF4-FFF2-40B4-BE49-F238E27FC236}">
                <a16:creationId xmlns:a16="http://schemas.microsoft.com/office/drawing/2014/main" id="{214AA133-3257-029A-633B-AA4F27B6E308}"/>
              </a:ext>
            </a:extLst>
          </p:cNvPr>
          <p:cNvCxnSpPr>
            <a:cxnSpLocks/>
          </p:cNvCxnSpPr>
          <p:nvPr/>
        </p:nvCxnSpPr>
        <p:spPr bwMode="auto">
          <a:xfrm>
            <a:off x="8379203" y="2630735"/>
            <a:ext cx="0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4">
            <a:extLst>
              <a:ext uri="{FF2B5EF4-FFF2-40B4-BE49-F238E27FC236}">
                <a16:creationId xmlns:a16="http://schemas.microsoft.com/office/drawing/2014/main" id="{61F859AA-9F71-A8EF-169A-C80BDB31D7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66462" y="3179618"/>
            <a:ext cx="3173506" cy="1508760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lIns="45720" rIns="4572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PERSONALE U.O. MAGAZZINO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000" b="1" i="0" u="none" strike="noStrike" kern="1200" cap="none" spc="0" normalizeH="0" baseline="0" noProof="0" dirty="0">
              <a:ln>
                <a:noFill/>
              </a:ln>
              <a:solidFill>
                <a:srgbClr val="254061"/>
              </a:solidFill>
              <a:effectLst/>
              <a:uLnTx/>
              <a:uFillTx/>
              <a:latin typeface="Calibri" pitchFamily="-105" charset="0"/>
              <a:ea typeface="ＭＳ Ｐゴシック" pitchFamily="-105" charset="-128"/>
              <a:cs typeface="+mn-cs"/>
            </a:endParaRPr>
          </a:p>
        </p:txBody>
      </p:sp>
      <p:sp>
        <p:nvSpPr>
          <p:cNvPr id="27" name="Rectangle 4">
            <a:extLst>
              <a:ext uri="{FF2B5EF4-FFF2-40B4-BE49-F238E27FC236}">
                <a16:creationId xmlns:a16="http://schemas.microsoft.com/office/drawing/2014/main" id="{E20196E6-AB0B-D342-2657-2F469DC919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5455" y="1458365"/>
            <a:ext cx="1903614" cy="720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lIns="45720" rIns="4572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000" b="1" i="0" u="none" strike="noStrike" kern="1200" cap="none" spc="0" normalizeH="0" baseline="0" noProof="0" dirty="0">
                <a:ln>
                  <a:noFill/>
                </a:ln>
                <a:solidFill>
                  <a:srgbClr val="254061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  <a:t>U.O. MAGAZZINO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  <a:t>Responsabile: CAMILLA ALESSANDRI</a:t>
            </a:r>
          </a:p>
        </p:txBody>
      </p:sp>
      <p:grpSp>
        <p:nvGrpSpPr>
          <p:cNvPr id="21" name="Gruppo 87">
            <a:extLst>
              <a:ext uri="{FF2B5EF4-FFF2-40B4-BE49-F238E27FC236}">
                <a16:creationId xmlns:a16="http://schemas.microsoft.com/office/drawing/2014/main" id="{E259C11F-3304-AC0C-EC5F-4C0ACFFA2181}"/>
              </a:ext>
            </a:extLst>
          </p:cNvPr>
          <p:cNvGrpSpPr>
            <a:grpSpLocks/>
          </p:cNvGrpSpPr>
          <p:nvPr/>
        </p:nvGrpSpPr>
        <p:grpSpPr bwMode="auto">
          <a:xfrm rot="10800000">
            <a:off x="6024824" y="934661"/>
            <a:ext cx="157187" cy="476162"/>
            <a:chOff x="8591277" y="6057288"/>
            <a:chExt cx="157187" cy="476195"/>
          </a:xfrm>
        </p:grpSpPr>
        <p:sp>
          <p:nvSpPr>
            <p:cNvPr id="22" name="Line 210">
              <a:extLst>
                <a:ext uri="{FF2B5EF4-FFF2-40B4-BE49-F238E27FC236}">
                  <a16:creationId xmlns:a16="http://schemas.microsoft.com/office/drawing/2014/main" id="{71D59505-BE78-E0B6-4948-DDAD1B4CC97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56276" y="6057958"/>
              <a:ext cx="0" cy="371501"/>
            </a:xfrm>
            <a:prstGeom prst="line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eaLnBrk="1" hangingPunct="1">
                <a:defRPr/>
              </a:pPr>
              <a:endParaRPr lang="it-IT" sz="11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endParaRPr>
            </a:p>
          </p:txBody>
        </p:sp>
        <p:sp>
          <p:nvSpPr>
            <p:cNvPr id="23" name="Line 212">
              <a:extLst>
                <a:ext uri="{FF2B5EF4-FFF2-40B4-BE49-F238E27FC236}">
                  <a16:creationId xmlns:a16="http://schemas.microsoft.com/office/drawing/2014/main" id="{1158370B-7472-A001-69E4-FD71DCCD652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591189" y="6337377"/>
              <a:ext cx="157162" cy="138122"/>
            </a:xfrm>
            <a:prstGeom prst="line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eaLnBrk="1" hangingPunct="1">
                <a:defRPr/>
              </a:pPr>
              <a:endParaRPr lang="it-IT" sz="11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endParaRPr>
            </a:p>
          </p:txBody>
        </p:sp>
        <p:sp>
          <p:nvSpPr>
            <p:cNvPr id="24" name="Line 213">
              <a:extLst>
                <a:ext uri="{FF2B5EF4-FFF2-40B4-BE49-F238E27FC236}">
                  <a16:creationId xmlns:a16="http://schemas.microsoft.com/office/drawing/2014/main" id="{B8E700DA-04E5-553E-7586-3F2D470CD42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591189" y="6396118"/>
              <a:ext cx="157162" cy="138123"/>
            </a:xfrm>
            <a:prstGeom prst="line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eaLnBrk="1" hangingPunct="1">
                <a:defRPr/>
              </a:pPr>
              <a:endParaRPr lang="it-IT" sz="11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endParaRPr>
            </a:p>
          </p:txBody>
        </p:sp>
      </p:grpSp>
      <p:cxnSp>
        <p:nvCxnSpPr>
          <p:cNvPr id="48" name="Connettore a gomito 47">
            <a:extLst>
              <a:ext uri="{FF2B5EF4-FFF2-40B4-BE49-F238E27FC236}">
                <a16:creationId xmlns:a16="http://schemas.microsoft.com/office/drawing/2014/main" id="{84E3D58A-722D-956C-0829-9C9EB2A0BD97}"/>
              </a:ext>
            </a:extLst>
          </p:cNvPr>
          <p:cNvCxnSpPr>
            <a:cxnSpLocks/>
            <a:stCxn id="27" idx="2"/>
            <a:endCxn id="25" idx="0"/>
          </p:cNvCxnSpPr>
          <p:nvPr/>
        </p:nvCxnSpPr>
        <p:spPr>
          <a:xfrm rot="16200000" flipH="1">
            <a:off x="5649612" y="2676014"/>
            <a:ext cx="1001253" cy="5953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uppo 1">
            <a:extLst>
              <a:ext uri="{FF2B5EF4-FFF2-40B4-BE49-F238E27FC236}">
                <a16:creationId xmlns:a16="http://schemas.microsoft.com/office/drawing/2014/main" id="{917888D7-D9EF-D473-FFF0-E52604DF9504}"/>
              </a:ext>
            </a:extLst>
          </p:cNvPr>
          <p:cNvGrpSpPr/>
          <p:nvPr/>
        </p:nvGrpSpPr>
        <p:grpSpPr>
          <a:xfrm>
            <a:off x="5035296" y="1297055"/>
            <a:ext cx="3600000" cy="1008000"/>
            <a:chOff x="1709451" y="2463909"/>
            <a:chExt cx="3600000" cy="1008000"/>
          </a:xfrm>
        </p:grpSpPr>
        <p:sp>
          <p:nvSpPr>
            <p:cNvPr id="4" name="Rectangle 181">
              <a:extLst>
                <a:ext uri="{FF2B5EF4-FFF2-40B4-BE49-F238E27FC236}">
                  <a16:creationId xmlns:a16="http://schemas.microsoft.com/office/drawing/2014/main" id="{BAC4661F-DD7C-1116-CFEE-F676A7C7B1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09451" y="2463909"/>
              <a:ext cx="3600000" cy="1008000"/>
            </a:xfrm>
            <a:prstGeom prst="rect">
              <a:avLst/>
            </a:prstGeom>
            <a:noFill/>
            <a:ln w="12700">
              <a:solidFill>
                <a:srgbClr val="009900"/>
              </a:solidFill>
              <a:prstDash val="lgDashDot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10800" tIns="57593" rIns="45720" bIns="57593" anchor="ctr"/>
            <a:lstStyle>
              <a:lvl1pPr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1pPr>
              <a:lvl2pPr marL="742950" indent="-28575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2pPr>
              <a:lvl3pPr marL="11430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3pPr>
              <a:lvl4pPr marL="16002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4pPr>
              <a:lvl5pPr marL="20574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5pPr>
              <a:lvl6pPr marL="25146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6pPr>
              <a:lvl7pPr marL="29718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7pPr>
              <a:lvl8pPr marL="34290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8pPr>
              <a:lvl9pPr marL="38862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it-IT" altLang="it-IT">
                <a:solidFill>
                  <a:prstClr val="black"/>
                </a:solidFill>
                <a:ea typeface="ＭＳ Ｐゴシック" panose="020B0600070205080204" pitchFamily="34" charset="-128"/>
              </a:endParaRPr>
            </a:p>
          </p:txBody>
        </p:sp>
        <p:sp>
          <p:nvSpPr>
            <p:cNvPr id="5" name="Text Box 182">
              <a:extLst>
                <a:ext uri="{FF2B5EF4-FFF2-40B4-BE49-F238E27FC236}">
                  <a16:creationId xmlns:a16="http://schemas.microsoft.com/office/drawing/2014/main" id="{85DAA7A9-DB91-5762-DC89-E6E2789947A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94727" y="2580986"/>
              <a:ext cx="1368000" cy="5539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45720" rIns="45720">
              <a:spAutoFit/>
            </a:bodyPr>
            <a:lstStyle>
              <a:lvl1pPr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1pPr>
              <a:lvl2pPr marL="742950" indent="-28575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2pPr>
              <a:lvl3pPr marL="11430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3pPr>
              <a:lvl4pPr marL="16002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4pPr>
              <a:lvl5pPr marL="20574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5pPr>
              <a:lvl6pPr marL="25146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6pPr>
              <a:lvl7pPr marL="29718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7pPr>
              <a:lvl8pPr marL="34290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8pPr>
              <a:lvl9pPr marL="38862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9pPr>
            </a:lstStyle>
            <a:p>
              <a:pPr algn="l" eaLnBrk="0" fontAlgn="base" hangingPunct="0">
                <a:lnSpc>
                  <a:spcPct val="100000"/>
                </a:lnSpc>
                <a:spcAft>
                  <a:spcPct val="0"/>
                </a:spcAft>
                <a:defRPr/>
              </a:pPr>
              <a:r>
                <a:rPr lang="it-IT" altLang="it-IT" dirty="0">
                  <a:solidFill>
                    <a:srgbClr val="009900"/>
                  </a:solidFill>
                  <a:latin typeface="Calibri"/>
                  <a:ea typeface="ＭＳ Ｐゴシック" panose="020B0600070205080204" pitchFamily="34" charset="-128"/>
                </a:rPr>
                <a:t>(SISTEMA DI GESTIONE QUALITA’ SICUREZZA AMBIENTE)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056147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Tabella 82">
            <a:extLst>
              <a:ext uri="{FF2B5EF4-FFF2-40B4-BE49-F238E27FC236}">
                <a16:creationId xmlns:a16="http://schemas.microsoft.com/office/drawing/2014/main" id="{D936D04A-FFA9-841C-738B-30C2D70C92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4753811"/>
              </p:ext>
            </p:extLst>
          </p:nvPr>
        </p:nvGraphicFramePr>
        <p:xfrm>
          <a:off x="3152775" y="1543051"/>
          <a:ext cx="5176838" cy="3971992"/>
        </p:xfrm>
        <a:graphic>
          <a:graphicData uri="http://schemas.openxmlformats.org/drawingml/2006/table">
            <a:tbl>
              <a:tblPr>
                <a:tableStyleId>{7E9639D4-E3E2-4D34-9284-5A2195B3D0D7}</a:tableStyleId>
              </a:tblPr>
              <a:tblGrid>
                <a:gridCol w="14398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36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17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5" charset="0"/>
                        <a:ea typeface="ＭＳ Ｐゴシック" pitchFamily="-105" charset="-128"/>
                      </a:endParaRPr>
                    </a:p>
                  </a:txBody>
                  <a:tcPr marT="45712" marB="45712" horzOverflow="overflow"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D</a:t>
                      </a:r>
                      <a:r>
                        <a:rPr kumimoji="0" lang="it-IT" sz="14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ipendenza Gerarchica</a:t>
                      </a:r>
                      <a:endParaRPr kumimoji="0" lang="en-GB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5" charset="0"/>
                        <a:ea typeface="ＭＳ Ｐゴシック" pitchFamily="-105" charset="-128"/>
                      </a:endParaRPr>
                    </a:p>
                  </a:txBody>
                  <a:tcPr marT="45712" marB="45712" anchor="ctr" horzOverflow="overflow"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17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5" charset="0"/>
                        <a:ea typeface="ＭＳ Ｐゴシック" pitchFamily="-105" charset="-128"/>
                      </a:endParaRPr>
                    </a:p>
                  </a:txBody>
                  <a:tcPr marT="45712" marB="45712" horzOverflow="overflow"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Riporto Dipendenza Gerarchica</a:t>
                      </a:r>
                      <a:endParaRPr kumimoji="0" lang="it-IT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5" charset="0"/>
                        <a:ea typeface="ＭＳ Ｐゴシック" pitchFamily="-105" charset="-128"/>
                      </a:endParaRPr>
                    </a:p>
                  </a:txBody>
                  <a:tcPr marT="45712" marB="45712" anchor="ctr" horzOverflow="overflow"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17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5" charset="0"/>
                        <a:ea typeface="ＭＳ Ｐゴシック" pitchFamily="-105" charset="-128"/>
                      </a:endParaRPr>
                    </a:p>
                  </a:txBody>
                  <a:tcPr marT="45712" marB="45712" horzOverflow="overflow"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Dipendenza Funzionale da </a:t>
                      </a:r>
                      <a:endParaRPr kumimoji="0" lang="it-IT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5" charset="0"/>
                        <a:ea typeface="ＭＳ Ｐゴシック" pitchFamily="-105" charset="-128"/>
                      </a:endParaRPr>
                    </a:p>
                  </a:txBody>
                  <a:tcPr marT="45712" marB="45712" anchor="ctr" horzOverflow="overflow"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81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5" charset="0"/>
                        <a:ea typeface="ＭＳ Ｐゴシック" pitchFamily="-105" charset="-128"/>
                      </a:endParaRPr>
                    </a:p>
                  </a:txBody>
                  <a:tcPr marT="45712" marB="45712" horzOverflow="overflow"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Relazione Funzionale </a:t>
                      </a:r>
                      <a:endParaRPr kumimoji="0" lang="en-GB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5" charset="0"/>
                        <a:ea typeface="ＭＳ Ｐゴシック" pitchFamily="-105" charset="-128"/>
                      </a:endParaRPr>
                    </a:p>
                  </a:txBody>
                  <a:tcPr marT="45712" marB="45712" anchor="ctr" horzOverflow="overflow"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17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5" charset="0"/>
                        <a:ea typeface="ＭＳ Ｐゴシック" pitchFamily="-105" charset="-128"/>
                      </a:endParaRPr>
                    </a:p>
                  </a:txBody>
                  <a:tcPr marT="45712" marB="45712" horzOverflow="overflow"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Risorse Coordinate</a:t>
                      </a:r>
                      <a:endParaRPr kumimoji="0" lang="en-GB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5" charset="0"/>
                        <a:ea typeface="ＭＳ Ｐゴシック" pitchFamily="-105" charset="-128"/>
                      </a:endParaRPr>
                    </a:p>
                  </a:txBody>
                  <a:tcPr marT="45712" marB="45712" anchor="ctr" horzOverflow="overflow"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17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(A.I.) </a:t>
                      </a:r>
                      <a:endParaRPr kumimoji="0" lang="it-IT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5" charset="0"/>
                        <a:ea typeface="ＭＳ Ｐゴシック" pitchFamily="-105" charset="-128"/>
                      </a:endParaRPr>
                    </a:p>
                  </a:txBody>
                  <a:tcPr marT="45712" marB="45712" anchor="ctr" horzOverflow="overflow"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Ad interim</a:t>
                      </a:r>
                      <a:endParaRPr kumimoji="0" lang="it-IT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5" charset="0"/>
                        <a:ea typeface="ＭＳ Ｐゴシック" pitchFamily="-105" charset="-128"/>
                      </a:endParaRPr>
                    </a:p>
                  </a:txBody>
                  <a:tcPr marT="45712" marB="45712" anchor="ctr" horzOverflow="overflow"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17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5" charset="0"/>
                        <a:ea typeface="ＭＳ Ｐゴシック" pitchFamily="-105" charset="-128"/>
                      </a:endParaRPr>
                    </a:p>
                  </a:txBody>
                  <a:tcPr marT="45712" marB="45712" horzOverflow="overflow"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Ruolo da ricoprire </a:t>
                      </a:r>
                      <a:endParaRPr kumimoji="0" lang="it-IT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5" charset="0"/>
                        <a:ea typeface="ＭＳ Ｐゴシック" pitchFamily="-105" charset="-128"/>
                      </a:endParaRPr>
                    </a:p>
                  </a:txBody>
                  <a:tcPr marT="45712" marB="45712" anchor="ctr" horzOverflow="overflow"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17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5" charset="0"/>
                        <a:ea typeface="ＭＳ Ｐゴシック" pitchFamily="-105" charset="-128"/>
                      </a:endParaRPr>
                    </a:p>
                  </a:txBody>
                  <a:tcPr marT="45712" marB="45712" horzOverflow="overflow"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Personale distaccato da … </a:t>
                      </a:r>
                      <a:endParaRPr kumimoji="0" lang="it-IT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5" charset="0"/>
                        <a:ea typeface="ＭＳ Ｐゴシック" pitchFamily="-105" charset="-128"/>
                      </a:endParaRPr>
                    </a:p>
                  </a:txBody>
                  <a:tcPr marT="45712" marB="45712" anchor="ctr" horzOverflow="overflow"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317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5" charset="0"/>
                        <a:ea typeface="ＭＳ Ｐゴシック" pitchFamily="-105" charset="-128"/>
                      </a:endParaRPr>
                    </a:p>
                  </a:txBody>
                  <a:tcPr marT="45712" marB="45712" horzOverflow="overflow"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Personale distaccato a … </a:t>
                      </a:r>
                      <a:endParaRPr kumimoji="0" lang="it-IT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5" charset="0"/>
                        <a:ea typeface="ＭＳ Ｐゴシック" pitchFamily="-105" charset="-128"/>
                      </a:endParaRPr>
                    </a:p>
                  </a:txBody>
                  <a:tcPr marT="45712" marB="45712" anchor="ctr" horzOverflow="overflow"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>
                      <a:noFill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6167" name="Text Box 235">
            <a:extLst>
              <a:ext uri="{FF2B5EF4-FFF2-40B4-BE49-F238E27FC236}">
                <a16:creationId xmlns:a16="http://schemas.microsoft.com/office/drawing/2014/main" id="{4C04A9A0-3C2D-7442-311C-787667F0F5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7714" y="5084763"/>
            <a:ext cx="3017837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720" rIns="4572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it-IT" altLang="it-IT" sz="1200"/>
              <a:t> </a:t>
            </a:r>
          </a:p>
        </p:txBody>
      </p:sp>
      <p:sp>
        <p:nvSpPr>
          <p:cNvPr id="6168" name="Text Box 235">
            <a:extLst>
              <a:ext uri="{FF2B5EF4-FFF2-40B4-BE49-F238E27FC236}">
                <a16:creationId xmlns:a16="http://schemas.microsoft.com/office/drawing/2014/main" id="{E01E8B45-31D8-92FB-F48A-BF079ACA59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6114" y="5513389"/>
            <a:ext cx="301783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720" rIns="4572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it-IT" altLang="it-IT" sz="1200"/>
              <a:t> </a:t>
            </a:r>
          </a:p>
        </p:txBody>
      </p:sp>
      <p:sp>
        <p:nvSpPr>
          <p:cNvPr id="6169" name="Text Box 235">
            <a:extLst>
              <a:ext uri="{FF2B5EF4-FFF2-40B4-BE49-F238E27FC236}">
                <a16:creationId xmlns:a16="http://schemas.microsoft.com/office/drawing/2014/main" id="{0ED07146-D208-A968-0D94-BE401719D8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16275" y="5876926"/>
            <a:ext cx="3016250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720" rIns="4572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it-IT" altLang="it-IT" sz="1200"/>
              <a:t> </a:t>
            </a:r>
          </a:p>
        </p:txBody>
      </p:sp>
      <p:grpSp>
        <p:nvGrpSpPr>
          <p:cNvPr id="6170" name="Gruppo 95">
            <a:extLst>
              <a:ext uri="{FF2B5EF4-FFF2-40B4-BE49-F238E27FC236}">
                <a16:creationId xmlns:a16="http://schemas.microsoft.com/office/drawing/2014/main" id="{DD1B547B-C79F-DC60-7332-349E3250D471}"/>
              </a:ext>
            </a:extLst>
          </p:cNvPr>
          <p:cNvGrpSpPr>
            <a:grpSpLocks/>
          </p:cNvGrpSpPr>
          <p:nvPr/>
        </p:nvGrpSpPr>
        <p:grpSpPr bwMode="auto">
          <a:xfrm>
            <a:off x="3432175" y="1633539"/>
            <a:ext cx="920750" cy="3773486"/>
            <a:chOff x="3059832" y="999778"/>
            <a:chExt cx="921399" cy="3772361"/>
          </a:xfrm>
        </p:grpSpPr>
        <p:grpSp>
          <p:nvGrpSpPr>
            <p:cNvPr id="6172" name="Gruppo 93">
              <a:extLst>
                <a:ext uri="{FF2B5EF4-FFF2-40B4-BE49-F238E27FC236}">
                  <a16:creationId xmlns:a16="http://schemas.microsoft.com/office/drawing/2014/main" id="{E500ADA5-A009-CA3D-DC06-30FA767F5B5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59832" y="1436018"/>
              <a:ext cx="876790" cy="244475"/>
              <a:chOff x="3059832" y="1340768"/>
              <a:chExt cx="876790" cy="244475"/>
            </a:xfrm>
          </p:grpSpPr>
          <p:sp>
            <p:nvSpPr>
              <p:cNvPr id="6187" name="Rectangle 216">
                <a:extLst>
                  <a:ext uri="{FF2B5EF4-FFF2-40B4-BE49-F238E27FC236}">
                    <a16:creationId xmlns:a16="http://schemas.microsoft.com/office/drawing/2014/main" id="{881EC2B2-4656-64F7-C8BF-E6FD68C38CD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59832" y="1340768"/>
                <a:ext cx="393177" cy="244475"/>
              </a:xfrm>
              <a:prstGeom prst="rect">
                <a:avLst/>
              </a:prstGeom>
              <a:noFill/>
              <a:ln w="15875">
                <a:solidFill>
                  <a:schemeClr val="accent1"/>
                </a:solidFill>
                <a:prstDash val="dash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10800" tIns="57593" rIns="45720" bIns="57593" anchor="ctr"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1200"/>
              </a:p>
            </p:txBody>
          </p:sp>
          <p:sp>
            <p:nvSpPr>
              <p:cNvPr id="6188" name="Line 226">
                <a:extLst>
                  <a:ext uri="{FF2B5EF4-FFF2-40B4-BE49-F238E27FC236}">
                    <a16:creationId xmlns:a16="http://schemas.microsoft.com/office/drawing/2014/main" id="{461EC85B-577E-8318-B9BF-1DA3F7A377F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457972" y="1450306"/>
                <a:ext cx="478650" cy="1587"/>
              </a:xfrm>
              <a:prstGeom prst="line">
                <a:avLst/>
              </a:prstGeom>
              <a:noFill/>
              <a:ln w="15875">
                <a:solidFill>
                  <a:schemeClr val="accent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10800" tIns="57593" rIns="45720" bIns="57593" anchor="ctr"/>
              <a:lstStyle/>
              <a:p>
                <a:endParaRPr lang="it-IT"/>
              </a:p>
            </p:txBody>
          </p:sp>
        </p:grpSp>
        <p:grpSp>
          <p:nvGrpSpPr>
            <p:cNvPr id="6173" name="Group 218">
              <a:extLst>
                <a:ext uri="{FF2B5EF4-FFF2-40B4-BE49-F238E27FC236}">
                  <a16:creationId xmlns:a16="http://schemas.microsoft.com/office/drawing/2014/main" id="{5A46E1FD-83FA-AB13-7E2A-950DBFFFBB8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40650" y="2764731"/>
              <a:ext cx="333346" cy="338137"/>
              <a:chOff x="5673" y="2778"/>
              <a:chExt cx="128" cy="256"/>
            </a:xfrm>
          </p:grpSpPr>
          <p:sp>
            <p:nvSpPr>
              <p:cNvPr id="6183" name="Line 219">
                <a:extLst>
                  <a:ext uri="{FF2B5EF4-FFF2-40B4-BE49-F238E27FC236}">
                    <a16:creationId xmlns:a16="http://schemas.microsoft.com/office/drawing/2014/main" id="{306EA065-8282-F104-F67B-DFAE345DD46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24" y="2778"/>
                <a:ext cx="0" cy="20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prstDash val="dash"/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45720" rIns="45720" anchor="ctr"/>
              <a:lstStyle/>
              <a:p>
                <a:endParaRPr lang="it-IT"/>
              </a:p>
            </p:txBody>
          </p:sp>
          <p:grpSp>
            <p:nvGrpSpPr>
              <p:cNvPr id="6184" name="Group 220">
                <a:extLst>
                  <a:ext uri="{FF2B5EF4-FFF2-40B4-BE49-F238E27FC236}">
                    <a16:creationId xmlns:a16="http://schemas.microsoft.com/office/drawing/2014/main" id="{DE4E106C-28FD-EE28-00E1-FC3DA3235BE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673" y="2928"/>
                <a:ext cx="128" cy="106"/>
                <a:chOff x="1232" y="3422"/>
                <a:chExt cx="128" cy="106"/>
              </a:xfrm>
            </p:grpSpPr>
            <p:sp>
              <p:nvSpPr>
                <p:cNvPr id="6185" name="Line 221">
                  <a:extLst>
                    <a:ext uri="{FF2B5EF4-FFF2-40B4-BE49-F238E27FC236}">
                      <a16:creationId xmlns:a16="http://schemas.microsoft.com/office/drawing/2014/main" id="{E5C2DF02-5E09-BE89-D7EB-1B6B8B3DC4E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232" y="3422"/>
                  <a:ext cx="128" cy="7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lIns="45720" rIns="45720" anchor="ctr"/>
                <a:lstStyle/>
                <a:p>
                  <a:endParaRPr lang="it-IT"/>
                </a:p>
              </p:txBody>
            </p:sp>
            <p:sp>
              <p:nvSpPr>
                <p:cNvPr id="6186" name="Line 222">
                  <a:extLst>
                    <a:ext uri="{FF2B5EF4-FFF2-40B4-BE49-F238E27FC236}">
                      <a16:creationId xmlns:a16="http://schemas.microsoft.com/office/drawing/2014/main" id="{8A477857-D8F4-3B2B-E0F5-474B66A2944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232" y="3454"/>
                  <a:ext cx="128" cy="7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lIns="45720" rIns="45720" anchor="ctr"/>
                <a:lstStyle/>
                <a:p>
                  <a:endParaRPr lang="it-IT"/>
                </a:p>
              </p:txBody>
            </p:sp>
          </p:grpSp>
        </p:grpSp>
        <p:sp>
          <p:nvSpPr>
            <p:cNvPr id="6174" name="Rectangle 234">
              <a:extLst>
                <a:ext uri="{FF2B5EF4-FFF2-40B4-BE49-F238E27FC236}">
                  <a16:creationId xmlns:a16="http://schemas.microsoft.com/office/drawing/2014/main" id="{0E80B282-B8E9-AC9B-AE46-2BA9460E4E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5381" y="3661977"/>
              <a:ext cx="410271" cy="246063"/>
            </a:xfrm>
            <a:prstGeom prst="rect">
              <a:avLst/>
            </a:prstGeom>
            <a:solidFill>
              <a:srgbClr val="DDDDDD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10800" tIns="57593" rIns="45720" bIns="57593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1200"/>
            </a:p>
          </p:txBody>
        </p:sp>
        <p:sp>
          <p:nvSpPr>
            <p:cNvPr id="6175" name="Rectangle 237">
              <a:extLst>
                <a:ext uri="{FF2B5EF4-FFF2-40B4-BE49-F238E27FC236}">
                  <a16:creationId xmlns:a16="http://schemas.microsoft.com/office/drawing/2014/main" id="{A4F59E7F-8BBD-688D-0A60-0C8CA1CDAB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91935" y="1862733"/>
              <a:ext cx="415969" cy="255587"/>
            </a:xfrm>
            <a:prstGeom prst="rect">
              <a:avLst/>
            </a:prstGeom>
            <a:noFill/>
            <a:ln w="12700">
              <a:solidFill>
                <a:srgbClr val="009900"/>
              </a:solidFill>
              <a:prstDash val="lgDashDot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10800" tIns="57593" rIns="45720" bIns="57593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1200"/>
            </a:p>
          </p:txBody>
        </p:sp>
        <p:sp>
          <p:nvSpPr>
            <p:cNvPr id="6176" name="Line 239">
              <a:extLst>
                <a:ext uri="{FF2B5EF4-FFF2-40B4-BE49-F238E27FC236}">
                  <a16:creationId xmlns:a16="http://schemas.microsoft.com/office/drawing/2014/main" id="{B0767D66-38DC-1ADC-92A9-09946C1442C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85381" y="2451904"/>
              <a:ext cx="481351" cy="0"/>
            </a:xfrm>
            <a:prstGeom prst="line">
              <a:avLst/>
            </a:prstGeom>
            <a:noFill/>
            <a:ln w="15875">
              <a:solidFill>
                <a:srgbClr val="00B05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10800" tIns="57593" rIns="45720" bIns="57593" anchor="ctr"/>
            <a:lstStyle/>
            <a:p>
              <a:endParaRPr lang="it-IT" dirty="0"/>
            </a:p>
          </p:txBody>
        </p:sp>
        <p:sp>
          <p:nvSpPr>
            <p:cNvPr id="75" name="Rectangle 3">
              <a:extLst>
                <a:ext uri="{FF2B5EF4-FFF2-40B4-BE49-F238E27FC236}">
                  <a16:creationId xmlns:a16="http://schemas.microsoft.com/office/drawing/2014/main" id="{A78A8284-01D2-28C3-588C-C9312440EB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5416" y="4096063"/>
              <a:ext cx="413041" cy="244402"/>
            </a:xfrm>
            <a:prstGeom prst="rect">
              <a:avLst/>
            </a:prstGeom>
            <a:ln w="19050"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lIns="10800" tIns="57593" rIns="45720" bIns="57593" anchor="ctr"/>
            <a:lstStyle/>
            <a:p>
              <a:pPr eaLnBrk="1" hangingPunct="1">
                <a:defRPr/>
              </a:pPr>
              <a:endParaRPr lang="it-IT" sz="1200">
                <a:solidFill>
                  <a:srgbClr val="000000"/>
                </a:solidFill>
                <a:ea typeface="ＭＳ Ｐゴシック" pitchFamily="-105" charset="-128"/>
              </a:endParaRPr>
            </a:p>
          </p:txBody>
        </p:sp>
        <p:sp>
          <p:nvSpPr>
            <p:cNvPr id="77" name="Rectangle 3">
              <a:extLst>
                <a:ext uri="{FF2B5EF4-FFF2-40B4-BE49-F238E27FC236}">
                  <a16:creationId xmlns:a16="http://schemas.microsoft.com/office/drawing/2014/main" id="{D431734E-7E67-9D1E-5783-D3668A1701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5416" y="4527737"/>
              <a:ext cx="413041" cy="244402"/>
            </a:xfrm>
            <a:prstGeom prst="rect">
              <a:avLst/>
            </a:prstGeom>
            <a:ln w="19050">
              <a:solidFill>
                <a:schemeClr val="accent1"/>
              </a:solidFill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lIns="10800" tIns="57593" rIns="45720" bIns="57593" anchor="ctr"/>
            <a:lstStyle/>
            <a:p>
              <a:pPr eaLnBrk="1" hangingPunct="1">
                <a:defRPr/>
              </a:pPr>
              <a:endParaRPr lang="it-IT" sz="1200">
                <a:solidFill>
                  <a:srgbClr val="000000"/>
                </a:solidFill>
                <a:ea typeface="ＭＳ Ｐゴシック" pitchFamily="-105" charset="-128"/>
              </a:endParaRPr>
            </a:p>
          </p:txBody>
        </p:sp>
        <p:grpSp>
          <p:nvGrpSpPr>
            <p:cNvPr id="6180" name="Gruppo 89">
              <a:extLst>
                <a:ext uri="{FF2B5EF4-FFF2-40B4-BE49-F238E27FC236}">
                  <a16:creationId xmlns:a16="http://schemas.microsoft.com/office/drawing/2014/main" id="{39CA0B1F-6CD6-C617-5D6B-44D3F247C20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59832" y="999778"/>
              <a:ext cx="921399" cy="244475"/>
              <a:chOff x="2699792" y="4077072"/>
              <a:chExt cx="921399" cy="244475"/>
            </a:xfrm>
          </p:grpSpPr>
          <p:sp>
            <p:nvSpPr>
              <p:cNvPr id="6181" name="Rectangle 232">
                <a:extLst>
                  <a:ext uri="{FF2B5EF4-FFF2-40B4-BE49-F238E27FC236}">
                    <a16:creationId xmlns:a16="http://schemas.microsoft.com/office/drawing/2014/main" id="{F3DC754E-08C2-0746-6481-63A54E10E0E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99792" y="4077072"/>
                <a:ext cx="390327" cy="244475"/>
              </a:xfrm>
              <a:prstGeom prst="rect">
                <a:avLst/>
              </a:prstGeom>
              <a:noFill/>
              <a:ln w="1587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10800" tIns="57593" rIns="45720" bIns="57593" anchor="ctr"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1200"/>
              </a:p>
            </p:txBody>
          </p:sp>
          <p:sp>
            <p:nvSpPr>
              <p:cNvPr id="6182" name="Line 233">
                <a:extLst>
                  <a:ext uri="{FF2B5EF4-FFF2-40B4-BE49-F238E27FC236}">
                    <a16:creationId xmlns:a16="http://schemas.microsoft.com/office/drawing/2014/main" id="{71C99A0E-31DC-B3DD-4247-E5D63C2A094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88407" y="4208834"/>
                <a:ext cx="532784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10800" tIns="57593" rIns="45720" bIns="57593" anchor="ctr"/>
              <a:lstStyle/>
              <a:p>
                <a:endParaRPr lang="it-IT"/>
              </a:p>
            </p:txBody>
          </p:sp>
        </p:grpSp>
      </p:grpSp>
      <p:sp>
        <p:nvSpPr>
          <p:cNvPr id="6171" name="Title1">
            <a:extLst>
              <a:ext uri="{FF2B5EF4-FFF2-40B4-BE49-F238E27FC236}">
                <a16:creationId xmlns:a16="http://schemas.microsoft.com/office/drawing/2014/main" id="{FAD4FFB5-8A2E-DB55-07F9-D5B563A0C794}"/>
              </a:ext>
            </a:extLst>
          </p:cNvPr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992314" y="908050"/>
            <a:ext cx="4327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marL="85725" defTabSz="8699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8699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86995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8699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86995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869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869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869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869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 b="1">
                <a:solidFill>
                  <a:schemeClr val="tx2"/>
                </a:solidFill>
              </a:rPr>
              <a:t>LEGENDA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4">
            <a:extLst>
              <a:ext uri="{FF2B5EF4-FFF2-40B4-BE49-F238E27FC236}">
                <a16:creationId xmlns:a16="http://schemas.microsoft.com/office/drawing/2014/main" id="{8246AB00-C0D0-411C-BC91-6B9A7ECCD1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45338" y="800894"/>
            <a:ext cx="2289533" cy="864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lIns="45720" rIns="4572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endParaRPr kumimoji="0" lang="it-IT" sz="1100" b="1" i="0" u="none" strike="noStrike" kern="1200" cap="none" spc="0" normalizeH="0" baseline="0" noProof="0" dirty="0">
              <a:ln>
                <a:noFill/>
              </a:ln>
              <a:solidFill>
                <a:srgbClr val="254061"/>
              </a:solidFill>
              <a:effectLst/>
              <a:uLnTx/>
              <a:uFillTx/>
              <a:latin typeface="Calibri" pitchFamily="-105" charset="0"/>
              <a:ea typeface="ＭＳ Ｐゴシック" pitchFamily="-105" charset="-128"/>
              <a:cs typeface="+mn-cs"/>
            </a:endParaRPr>
          </a:p>
          <a:p>
            <a:pPr algn="ctr">
              <a:defRPr/>
            </a:pPr>
            <a: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SETTORE AFFARI GENERALI, </a:t>
            </a:r>
            <a:b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</a:br>
            <a: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COMPLIANCE AZIENDALE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buClrTx/>
              <a:buSzTx/>
              <a:buFontTx/>
              <a:buNone/>
              <a:tabLst/>
              <a:defRPr/>
            </a:pPr>
            <a:r>
              <a:rPr kumimoji="0" lang="it-IT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  <a:t>Dirigente: PIETRO BUZZI</a:t>
            </a:r>
            <a:endParaRPr lang="it-IT" sz="900" b="1" dirty="0">
              <a:solidFill>
                <a:schemeClr val="accent1">
                  <a:lumMod val="75000"/>
                </a:schemeClr>
              </a:solidFill>
              <a:latin typeface="Calibri" pitchFamily="-105" charset="0"/>
              <a:ea typeface="ＭＳ Ｐゴシック" pitchFamily="-105" charset="-128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endParaRPr kumimoji="0" lang="it-IT" sz="11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itchFamily="-105" charset="0"/>
              <a:ea typeface="ＭＳ Ｐゴシック" pitchFamily="-105" charset="-128"/>
              <a:cs typeface="+mn-cs"/>
            </a:endParaRPr>
          </a:p>
        </p:txBody>
      </p:sp>
      <p:cxnSp>
        <p:nvCxnSpPr>
          <p:cNvPr id="39" name="Connettore 1 60">
            <a:extLst>
              <a:ext uri="{FF2B5EF4-FFF2-40B4-BE49-F238E27FC236}">
                <a16:creationId xmlns:a16="http://schemas.microsoft.com/office/drawing/2014/main" id="{03D5097B-EC09-41BB-970D-4A67D7C31DDB}"/>
              </a:ext>
            </a:extLst>
          </p:cNvPr>
          <p:cNvCxnSpPr>
            <a:cxnSpLocks/>
            <a:stCxn id="35" idx="2"/>
            <a:endCxn id="35" idx="2"/>
          </p:cNvCxnSpPr>
          <p:nvPr/>
        </p:nvCxnSpPr>
        <p:spPr bwMode="auto">
          <a:xfrm>
            <a:off x="6090105" y="1664894"/>
            <a:ext cx="0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4">
            <a:extLst>
              <a:ext uri="{FF2B5EF4-FFF2-40B4-BE49-F238E27FC236}">
                <a16:creationId xmlns:a16="http://schemas.microsoft.com/office/drawing/2014/main" id="{7F294922-9CB9-4441-ABF9-A45AEB4817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45338" y="2761129"/>
            <a:ext cx="2289534" cy="798448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lIns="45720" rIns="45720" anchor="ctr"/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SERVIZIO AFFARI GENERALI, </a:t>
            </a:r>
            <a:b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</a:br>
            <a: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PERSONALE E ORGANIZZAZIONE, APPROVVIGIONAMENTI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  <a:t>Responsabile: SIMONA ZANELLATO</a:t>
            </a:r>
          </a:p>
        </p:txBody>
      </p:sp>
      <p:sp>
        <p:nvSpPr>
          <p:cNvPr id="21" name="Rectangle 4">
            <a:extLst>
              <a:ext uri="{FF2B5EF4-FFF2-40B4-BE49-F238E27FC236}">
                <a16:creationId xmlns:a16="http://schemas.microsoft.com/office/drawing/2014/main" id="{AACD7FC2-E0E3-48FF-8140-6CBF685C5F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4699" y="2833356"/>
            <a:ext cx="1836000" cy="720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lIns="45720" rIns="45720" anchor="ctr"/>
          <a:lstStyle/>
          <a:p>
            <a:pPr algn="ctr">
              <a:spcAft>
                <a:spcPts val="300"/>
              </a:spcAft>
              <a:defRPr/>
            </a:pPr>
            <a:endParaRPr lang="it-IT" sz="1100" b="1" dirty="0">
              <a:solidFill>
                <a:srgbClr val="254061"/>
              </a:solidFill>
              <a:latin typeface="Calibri" pitchFamily="-105" charset="0"/>
              <a:ea typeface="ＭＳ Ｐゴシック" pitchFamily="-105" charset="-128"/>
            </a:endParaRPr>
          </a:p>
          <a:p>
            <a:pPr algn="ctr">
              <a:defRPr/>
            </a:pPr>
            <a: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SERVIZIO ANALISI CHIMICO BIOLOGICHE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buClrTx/>
              <a:buSzTx/>
              <a:buFontTx/>
              <a:buNone/>
              <a:tabLst/>
              <a:defRPr/>
            </a:pPr>
            <a:r>
              <a:rPr kumimoji="0" lang="it-IT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  <a:t>Responsabile: FRANCO GNUDI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endParaRPr kumimoji="0" lang="it-IT" sz="1100" b="1" i="0" u="none" strike="noStrike" kern="1200" cap="none" spc="0" normalizeH="0" baseline="0" noProof="0" dirty="0">
              <a:ln>
                <a:noFill/>
              </a:ln>
              <a:solidFill>
                <a:srgbClr val="254061"/>
              </a:solidFill>
              <a:effectLst/>
              <a:uLnTx/>
              <a:uFillTx/>
              <a:latin typeface="Calibri" pitchFamily="-105" charset="0"/>
              <a:ea typeface="ＭＳ Ｐゴシック" pitchFamily="-105" charset="-128"/>
              <a:cs typeface="+mn-cs"/>
            </a:endParaRPr>
          </a:p>
        </p:txBody>
      </p:sp>
      <p:sp>
        <p:nvSpPr>
          <p:cNvPr id="30" name="Rectangle 4">
            <a:extLst>
              <a:ext uri="{FF2B5EF4-FFF2-40B4-BE49-F238E27FC236}">
                <a16:creationId xmlns:a16="http://schemas.microsoft.com/office/drawing/2014/main" id="{FCECF297-2345-420B-967B-6561AACF4800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8446772" y="2747411"/>
            <a:ext cx="1800000" cy="805947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lIns="45720" rIns="45720" anchor="ctr"/>
          <a:lstStyle/>
          <a:p>
            <a:pPr algn="ctr">
              <a:defRPr/>
            </a:pPr>
            <a: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SERVIZIO COMUNICAZIONE AZIENDALE - EDUCAZIONE ALLA SOSTENIBILITA’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buClrTx/>
              <a:buSzTx/>
              <a:buFontTx/>
              <a:buNone/>
              <a:tabLst/>
              <a:defRPr/>
            </a:pPr>
            <a:r>
              <a:rPr kumimoji="0" lang="it-IT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  <a:t>Responsabile: ELENA MERIGHI</a:t>
            </a:r>
          </a:p>
        </p:txBody>
      </p:sp>
      <p:sp>
        <p:nvSpPr>
          <p:cNvPr id="33" name="Rectangle 4">
            <a:extLst>
              <a:ext uri="{FF2B5EF4-FFF2-40B4-BE49-F238E27FC236}">
                <a16:creationId xmlns:a16="http://schemas.microsoft.com/office/drawing/2014/main" id="{2B40A316-44D6-4777-A1A3-EFF9437370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03628" y="4363295"/>
            <a:ext cx="1800000" cy="720000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lIns="45720" rIns="45720" anchor="ctr"/>
          <a:lstStyle/>
          <a:p>
            <a:pPr algn="ctr">
              <a:defRPr/>
            </a:pPr>
            <a: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U.O. PERSONALE E ORGANIZZAZIONE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buClrTx/>
              <a:buSzTx/>
              <a:buFontTx/>
              <a:buNone/>
              <a:tabLst/>
              <a:defRPr/>
            </a:pPr>
            <a:r>
              <a:rPr kumimoji="0" lang="it-IT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  <a:t>Responsabile: GIADA BONAZZA</a:t>
            </a:r>
          </a:p>
        </p:txBody>
      </p:sp>
      <p:sp>
        <p:nvSpPr>
          <p:cNvPr id="34" name="Rectangle 4">
            <a:extLst>
              <a:ext uri="{FF2B5EF4-FFF2-40B4-BE49-F238E27FC236}">
                <a16:creationId xmlns:a16="http://schemas.microsoft.com/office/drawing/2014/main" id="{F47E9137-0F9C-44C1-9FCC-657569E0D8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09586" y="4379347"/>
            <a:ext cx="1849291" cy="720000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45720" rIns="4572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endParaRPr kumimoji="0" lang="it-IT" sz="1000" b="1" i="0" u="none" strike="noStrike" kern="1200" cap="none" spc="0" normalizeH="0" baseline="0" noProof="0" dirty="0">
              <a:ln>
                <a:noFill/>
              </a:ln>
              <a:solidFill>
                <a:srgbClr val="254061"/>
              </a:solidFill>
              <a:effectLst/>
              <a:uLnTx/>
              <a:uFillTx/>
              <a:latin typeface="Calibri" pitchFamily="-105" charset="0"/>
              <a:ea typeface="ＭＳ Ｐゴシック" pitchFamily="-105" charset="-128"/>
              <a:cs typeface="+mn-cs"/>
            </a:endParaRPr>
          </a:p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U.O. SEGRETERIA, AFFARI GENERALI, PROTOCOLLO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  <a:t>Responsabile: SIMONA ZANELLATO (A.I.)</a:t>
            </a:r>
            <a:endParaRPr kumimoji="0" lang="it-IT" sz="1000" b="1" i="0" u="none" strike="noStrike" kern="1200" cap="none" spc="0" normalizeH="0" baseline="0" noProof="0" dirty="0">
              <a:ln>
                <a:noFill/>
              </a:ln>
              <a:solidFill>
                <a:srgbClr val="254061"/>
              </a:solidFill>
              <a:effectLst/>
              <a:uLnTx/>
              <a:uFillTx/>
              <a:latin typeface="Calibri" pitchFamily="-105" charset="0"/>
              <a:ea typeface="ＭＳ Ｐゴシック" pitchFamily="-105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endParaRPr kumimoji="0" lang="it-IT" sz="1000" b="1" i="0" u="none" strike="noStrike" kern="1200" cap="none" spc="0" normalizeH="0" baseline="0" noProof="0" dirty="0">
              <a:ln>
                <a:noFill/>
              </a:ln>
              <a:solidFill>
                <a:srgbClr val="254061"/>
              </a:solidFill>
              <a:effectLst/>
              <a:uLnTx/>
              <a:uFillTx/>
              <a:latin typeface="Calibri" pitchFamily="-105" charset="0"/>
              <a:ea typeface="ＭＳ Ｐゴシック" pitchFamily="-105" charset="-128"/>
              <a:cs typeface="+mn-cs"/>
            </a:endParaRPr>
          </a:p>
        </p:txBody>
      </p:sp>
      <p:sp>
        <p:nvSpPr>
          <p:cNvPr id="11294" name="Title1">
            <a:extLst>
              <a:ext uri="{FF2B5EF4-FFF2-40B4-BE49-F238E27FC236}">
                <a16:creationId xmlns:a16="http://schemas.microsoft.com/office/drawing/2014/main" id="{1410E6AF-0152-4CFE-A63F-37EA97C635D5}"/>
              </a:ext>
            </a:extLst>
          </p:cNvPr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622738" y="260350"/>
            <a:ext cx="1089397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marL="85725" defTabSz="8699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8699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86995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8699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86995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869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869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869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869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85725" marR="0" lvl="0" indent="0" algn="l" defTabSz="86995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20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SETTORE AFFARI GENERALI, COMPLIANCE AZIENDALE</a:t>
            </a:r>
          </a:p>
        </p:txBody>
      </p:sp>
      <p:cxnSp>
        <p:nvCxnSpPr>
          <p:cNvPr id="4" name="Connettore diritto 3">
            <a:extLst>
              <a:ext uri="{FF2B5EF4-FFF2-40B4-BE49-F238E27FC236}">
                <a16:creationId xmlns:a16="http://schemas.microsoft.com/office/drawing/2014/main" id="{E4F75C8B-4ECA-4765-B69D-2117CF082FB2}"/>
              </a:ext>
            </a:extLst>
          </p:cNvPr>
          <p:cNvCxnSpPr>
            <a:cxnSpLocks/>
            <a:stCxn id="21" idx="2"/>
            <a:endCxn id="21" idx="2"/>
          </p:cNvCxnSpPr>
          <p:nvPr/>
        </p:nvCxnSpPr>
        <p:spPr>
          <a:xfrm>
            <a:off x="2832699" y="3553356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4">
            <a:extLst>
              <a:ext uri="{FF2B5EF4-FFF2-40B4-BE49-F238E27FC236}">
                <a16:creationId xmlns:a16="http://schemas.microsoft.com/office/drawing/2014/main" id="{2B40A316-44D6-4777-A1A3-EFF9437370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5044" y="4365470"/>
            <a:ext cx="1800000" cy="720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lIns="45720" rIns="45720" anchor="ctr"/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U.O.GARE E  APPROVVIGIONAMENTI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it-IT" sz="900" b="1" dirty="0">
                <a:solidFill>
                  <a:srgbClr val="FF0000"/>
                </a:solidFill>
                <a:latin typeface="Calibri" pitchFamily="-105" charset="0"/>
                <a:ea typeface="ＭＳ Ｐゴシック" pitchFamily="-105" charset="-128"/>
              </a:rPr>
              <a:t>Responsabile: CAMILLA GAVIOLI</a:t>
            </a:r>
            <a:endParaRPr kumimoji="0" lang="it-IT" sz="9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itchFamily="-105" charset="0"/>
              <a:ea typeface="ＭＳ Ｐゴシック" pitchFamily="-105" charset="-128"/>
              <a:cs typeface="+mn-cs"/>
            </a:endParaRPr>
          </a:p>
        </p:txBody>
      </p:sp>
      <p:cxnSp>
        <p:nvCxnSpPr>
          <p:cNvPr id="14" name="Connettore diritto 13">
            <a:extLst>
              <a:ext uri="{FF2B5EF4-FFF2-40B4-BE49-F238E27FC236}">
                <a16:creationId xmlns:a16="http://schemas.microsoft.com/office/drawing/2014/main" id="{9B61AFF4-B913-E09A-EA58-AB36B268E58A}"/>
              </a:ext>
            </a:extLst>
          </p:cNvPr>
          <p:cNvCxnSpPr>
            <a:cxnSpLocks/>
            <a:stCxn id="35" idx="2"/>
            <a:endCxn id="27" idx="0"/>
          </p:cNvCxnSpPr>
          <p:nvPr/>
        </p:nvCxnSpPr>
        <p:spPr>
          <a:xfrm>
            <a:off x="6090105" y="1664894"/>
            <a:ext cx="0" cy="10962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4">
            <a:extLst>
              <a:ext uri="{FF2B5EF4-FFF2-40B4-BE49-F238E27FC236}">
                <a16:creationId xmlns:a16="http://schemas.microsoft.com/office/drawing/2014/main" id="{A696FFEF-F182-461E-A6F5-3C5C93F65A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87598" y="5455982"/>
            <a:ext cx="1800000" cy="819771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lIns="45720" rIns="45720" anchor="ctr"/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300"/>
              </a:spcAft>
              <a:defRPr/>
            </a:pPr>
            <a: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REFERENTE</a:t>
            </a:r>
            <a:b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</a:br>
            <a: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U. Op. Affari Legali e Compliance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6C77A13-C68C-52DA-F081-23ED75146F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38698" y="5458063"/>
            <a:ext cx="1800000" cy="817685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lIns="45720" rIns="45720" anchor="ctr"/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300"/>
              </a:spcAft>
              <a:defRPr/>
            </a:pPr>
            <a: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REFERENTE</a:t>
            </a:r>
            <a:b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</a:br>
            <a: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U. Op. Segreteria di Direzione</a:t>
            </a:r>
          </a:p>
        </p:txBody>
      </p:sp>
      <p:sp>
        <p:nvSpPr>
          <p:cNvPr id="10" name="Rectangle 4">
            <a:extLst>
              <a:ext uri="{FF2B5EF4-FFF2-40B4-BE49-F238E27FC236}">
                <a16:creationId xmlns:a16="http://schemas.microsoft.com/office/drawing/2014/main" id="{125A045A-6DB1-FF1E-AD41-A2B8BCB40C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8764" y="4372291"/>
            <a:ext cx="1903614" cy="720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lIns="45720" rIns="45720" anchor="ctr"/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buClrTx/>
              <a:buSzTx/>
              <a:buFontTx/>
              <a:buNone/>
              <a:tabLst/>
              <a:defRPr/>
            </a:pPr>
            <a: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U.O. FORMAZIONE </a:t>
            </a:r>
          </a:p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buClrTx/>
              <a:buSzTx/>
              <a:buFontTx/>
              <a:buNone/>
              <a:tabLst/>
              <a:defRPr/>
            </a:pPr>
            <a: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SICUREZZA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buClrTx/>
              <a:buSzTx/>
              <a:buFontTx/>
              <a:buNone/>
              <a:tabLst/>
              <a:defRPr/>
            </a:pPr>
            <a:r>
              <a:rPr kumimoji="0" lang="it-IT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  <a:t>Responsabile: ANDREA MEZZOGORI</a:t>
            </a:r>
          </a:p>
        </p:txBody>
      </p:sp>
      <p:cxnSp>
        <p:nvCxnSpPr>
          <p:cNvPr id="28" name="Connettore a gomito 27">
            <a:extLst>
              <a:ext uri="{FF2B5EF4-FFF2-40B4-BE49-F238E27FC236}">
                <a16:creationId xmlns:a16="http://schemas.microsoft.com/office/drawing/2014/main" id="{7A8C76D0-FA47-9662-F05F-F6016F7F4D30}"/>
              </a:ext>
            </a:extLst>
          </p:cNvPr>
          <p:cNvCxnSpPr>
            <a:cxnSpLocks/>
            <a:stCxn id="35" idx="2"/>
            <a:endCxn id="10" idx="0"/>
          </p:cNvCxnSpPr>
          <p:nvPr/>
        </p:nvCxnSpPr>
        <p:spPr>
          <a:xfrm rot="5400000">
            <a:off x="2416640" y="698825"/>
            <a:ext cx="2707397" cy="4639534"/>
          </a:xfrm>
          <a:prstGeom prst="bentConnector3">
            <a:avLst>
              <a:gd name="adj1" fmla="val 3249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ttore a gomito 31">
            <a:extLst>
              <a:ext uri="{FF2B5EF4-FFF2-40B4-BE49-F238E27FC236}">
                <a16:creationId xmlns:a16="http://schemas.microsoft.com/office/drawing/2014/main" id="{759A4373-5DA1-D7C5-29D7-317252A0673A}"/>
              </a:ext>
            </a:extLst>
          </p:cNvPr>
          <p:cNvCxnSpPr>
            <a:cxnSpLocks/>
            <a:stCxn id="35" idx="2"/>
            <a:endCxn id="21" idx="0"/>
          </p:cNvCxnSpPr>
          <p:nvPr/>
        </p:nvCxnSpPr>
        <p:spPr>
          <a:xfrm rot="5400000">
            <a:off x="3877171" y="620422"/>
            <a:ext cx="1168462" cy="3257406"/>
          </a:xfrm>
          <a:prstGeom prst="bentConnector3">
            <a:avLst>
              <a:gd name="adj1" fmla="val 2775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ttore a gomito 41">
            <a:extLst>
              <a:ext uri="{FF2B5EF4-FFF2-40B4-BE49-F238E27FC236}">
                <a16:creationId xmlns:a16="http://schemas.microsoft.com/office/drawing/2014/main" id="{9A1697E5-D35F-1ADE-D27D-6E152613F6A3}"/>
              </a:ext>
            </a:extLst>
          </p:cNvPr>
          <p:cNvCxnSpPr>
            <a:cxnSpLocks/>
            <a:stCxn id="35" idx="2"/>
            <a:endCxn id="30" idx="0"/>
          </p:cNvCxnSpPr>
          <p:nvPr/>
        </p:nvCxnSpPr>
        <p:spPr>
          <a:xfrm rot="16200000" flipH="1">
            <a:off x="7177180" y="577818"/>
            <a:ext cx="1082517" cy="3256667"/>
          </a:xfrm>
          <a:prstGeom prst="bentConnector3">
            <a:avLst>
              <a:gd name="adj1" fmla="val 2929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ttore diritto 45">
            <a:extLst>
              <a:ext uri="{FF2B5EF4-FFF2-40B4-BE49-F238E27FC236}">
                <a16:creationId xmlns:a16="http://schemas.microsoft.com/office/drawing/2014/main" id="{AAD2FECD-16B5-AAE1-0CB0-6E7E720AE687}"/>
              </a:ext>
            </a:extLst>
          </p:cNvPr>
          <p:cNvCxnSpPr>
            <a:cxnSpLocks/>
            <a:stCxn id="27" idx="2"/>
            <a:endCxn id="36" idx="0"/>
          </p:cNvCxnSpPr>
          <p:nvPr/>
        </p:nvCxnSpPr>
        <p:spPr>
          <a:xfrm>
            <a:off x="6090105" y="3559577"/>
            <a:ext cx="4939" cy="8058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nettore a gomito 52">
            <a:extLst>
              <a:ext uri="{FF2B5EF4-FFF2-40B4-BE49-F238E27FC236}">
                <a16:creationId xmlns:a16="http://schemas.microsoft.com/office/drawing/2014/main" id="{5F30BEA6-FB7A-6D71-7CF7-89BB6081E67D}"/>
              </a:ext>
            </a:extLst>
          </p:cNvPr>
          <p:cNvCxnSpPr>
            <a:cxnSpLocks/>
            <a:stCxn id="27" idx="2"/>
            <a:endCxn id="33" idx="0"/>
          </p:cNvCxnSpPr>
          <p:nvPr/>
        </p:nvCxnSpPr>
        <p:spPr>
          <a:xfrm rot="5400000">
            <a:off x="4595008" y="2868198"/>
            <a:ext cx="803718" cy="2186477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nettore a gomito 55">
            <a:extLst>
              <a:ext uri="{FF2B5EF4-FFF2-40B4-BE49-F238E27FC236}">
                <a16:creationId xmlns:a16="http://schemas.microsoft.com/office/drawing/2014/main" id="{682C3F6D-622E-679C-67FE-19C0AAB7AF6D}"/>
              </a:ext>
            </a:extLst>
          </p:cNvPr>
          <p:cNvCxnSpPr>
            <a:cxnSpLocks/>
            <a:stCxn id="27" idx="2"/>
            <a:endCxn id="34" idx="0"/>
          </p:cNvCxnSpPr>
          <p:nvPr/>
        </p:nvCxnSpPr>
        <p:spPr>
          <a:xfrm rot="16200000" flipH="1">
            <a:off x="6802283" y="2847398"/>
            <a:ext cx="819770" cy="2244127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ttore a gomito 5">
            <a:extLst>
              <a:ext uri="{FF2B5EF4-FFF2-40B4-BE49-F238E27FC236}">
                <a16:creationId xmlns:a16="http://schemas.microsoft.com/office/drawing/2014/main" id="{F1E228D8-B07D-5B41-E36F-178207278B84}"/>
              </a:ext>
            </a:extLst>
          </p:cNvPr>
          <p:cNvCxnSpPr>
            <a:cxnSpLocks/>
            <a:stCxn id="34" idx="2"/>
            <a:endCxn id="3" idx="0"/>
          </p:cNvCxnSpPr>
          <p:nvPr/>
        </p:nvCxnSpPr>
        <p:spPr>
          <a:xfrm rot="16200000" flipH="1">
            <a:off x="8607107" y="4826472"/>
            <a:ext cx="358716" cy="904466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ttore a gomito 6">
            <a:extLst>
              <a:ext uri="{FF2B5EF4-FFF2-40B4-BE49-F238E27FC236}">
                <a16:creationId xmlns:a16="http://schemas.microsoft.com/office/drawing/2014/main" id="{FE4DCAA1-ED4C-67A6-1157-A210D81D2022}"/>
              </a:ext>
            </a:extLst>
          </p:cNvPr>
          <p:cNvCxnSpPr>
            <a:cxnSpLocks/>
            <a:stCxn id="34" idx="2"/>
            <a:endCxn id="26" idx="0"/>
          </p:cNvCxnSpPr>
          <p:nvPr/>
        </p:nvCxnSpPr>
        <p:spPr>
          <a:xfrm rot="5400000">
            <a:off x="7632598" y="4754347"/>
            <a:ext cx="356635" cy="1046634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uppo 87">
            <a:extLst>
              <a:ext uri="{FF2B5EF4-FFF2-40B4-BE49-F238E27FC236}">
                <a16:creationId xmlns:a16="http://schemas.microsoft.com/office/drawing/2014/main" id="{26FBBB78-2D96-549D-17CC-772D1A5D444C}"/>
              </a:ext>
            </a:extLst>
          </p:cNvPr>
          <p:cNvGrpSpPr>
            <a:grpSpLocks/>
          </p:cNvGrpSpPr>
          <p:nvPr/>
        </p:nvGrpSpPr>
        <p:grpSpPr bwMode="auto">
          <a:xfrm>
            <a:off x="2766747" y="3617026"/>
            <a:ext cx="157187" cy="476162"/>
            <a:chOff x="8591277" y="6057288"/>
            <a:chExt cx="157187" cy="476195"/>
          </a:xfrm>
        </p:grpSpPr>
        <p:sp>
          <p:nvSpPr>
            <p:cNvPr id="12" name="Line 210">
              <a:extLst>
                <a:ext uri="{FF2B5EF4-FFF2-40B4-BE49-F238E27FC236}">
                  <a16:creationId xmlns:a16="http://schemas.microsoft.com/office/drawing/2014/main" id="{4A46F4B5-54EA-991E-63F8-C0F7D8455E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56276" y="6057958"/>
              <a:ext cx="0" cy="371501"/>
            </a:xfrm>
            <a:prstGeom prst="line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eaLnBrk="1" hangingPunct="1">
                <a:defRPr/>
              </a:pPr>
              <a:endParaRPr lang="it-IT" sz="11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endParaRPr>
            </a:p>
          </p:txBody>
        </p:sp>
        <p:sp>
          <p:nvSpPr>
            <p:cNvPr id="15" name="Line 212">
              <a:extLst>
                <a:ext uri="{FF2B5EF4-FFF2-40B4-BE49-F238E27FC236}">
                  <a16:creationId xmlns:a16="http://schemas.microsoft.com/office/drawing/2014/main" id="{AEB43AB0-1140-7B3A-97A7-58C6251F155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591189" y="6337377"/>
              <a:ext cx="157162" cy="138122"/>
            </a:xfrm>
            <a:prstGeom prst="line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eaLnBrk="1" hangingPunct="1">
                <a:defRPr/>
              </a:pPr>
              <a:endParaRPr lang="it-IT" sz="11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endParaRPr>
            </a:p>
          </p:txBody>
        </p:sp>
        <p:sp>
          <p:nvSpPr>
            <p:cNvPr id="16" name="Line 213">
              <a:extLst>
                <a:ext uri="{FF2B5EF4-FFF2-40B4-BE49-F238E27FC236}">
                  <a16:creationId xmlns:a16="http://schemas.microsoft.com/office/drawing/2014/main" id="{DB2FFC7D-A473-A901-995D-FDD9A162AD8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591189" y="6396118"/>
              <a:ext cx="157162" cy="138123"/>
            </a:xfrm>
            <a:prstGeom prst="line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eaLnBrk="1" hangingPunct="1">
                <a:defRPr/>
              </a:pPr>
              <a:endParaRPr lang="it-IT" sz="11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endParaRPr>
            </a:p>
          </p:txBody>
        </p:sp>
      </p:grpSp>
      <p:grpSp>
        <p:nvGrpSpPr>
          <p:cNvPr id="17" name="Gruppo 87">
            <a:extLst>
              <a:ext uri="{FF2B5EF4-FFF2-40B4-BE49-F238E27FC236}">
                <a16:creationId xmlns:a16="http://schemas.microsoft.com/office/drawing/2014/main" id="{21B2CB54-AA33-DD89-60F8-F7D658816CE7}"/>
              </a:ext>
            </a:extLst>
          </p:cNvPr>
          <p:cNvGrpSpPr>
            <a:grpSpLocks/>
          </p:cNvGrpSpPr>
          <p:nvPr/>
        </p:nvGrpSpPr>
        <p:grpSpPr bwMode="auto">
          <a:xfrm>
            <a:off x="9275122" y="3625992"/>
            <a:ext cx="157187" cy="476162"/>
            <a:chOff x="8591277" y="6057288"/>
            <a:chExt cx="157187" cy="476195"/>
          </a:xfrm>
        </p:grpSpPr>
        <p:sp>
          <p:nvSpPr>
            <p:cNvPr id="18" name="Line 210">
              <a:extLst>
                <a:ext uri="{FF2B5EF4-FFF2-40B4-BE49-F238E27FC236}">
                  <a16:creationId xmlns:a16="http://schemas.microsoft.com/office/drawing/2014/main" id="{D56A3BFD-A516-DC93-75E7-44DB4D9601A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56276" y="6057958"/>
              <a:ext cx="0" cy="371501"/>
            </a:xfrm>
            <a:prstGeom prst="line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eaLnBrk="1" hangingPunct="1">
                <a:defRPr/>
              </a:pPr>
              <a:endParaRPr lang="it-IT" sz="11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endParaRPr>
            </a:p>
          </p:txBody>
        </p:sp>
        <p:sp>
          <p:nvSpPr>
            <p:cNvPr id="19" name="Line 212">
              <a:extLst>
                <a:ext uri="{FF2B5EF4-FFF2-40B4-BE49-F238E27FC236}">
                  <a16:creationId xmlns:a16="http://schemas.microsoft.com/office/drawing/2014/main" id="{4DD752A1-B29F-9C09-C5EA-7EB32BCBC3E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591189" y="6337377"/>
              <a:ext cx="157162" cy="138122"/>
            </a:xfrm>
            <a:prstGeom prst="line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eaLnBrk="1" hangingPunct="1">
                <a:defRPr/>
              </a:pPr>
              <a:endParaRPr lang="it-IT" sz="11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endParaRPr>
            </a:p>
          </p:txBody>
        </p:sp>
        <p:sp>
          <p:nvSpPr>
            <p:cNvPr id="20" name="Line 213">
              <a:extLst>
                <a:ext uri="{FF2B5EF4-FFF2-40B4-BE49-F238E27FC236}">
                  <a16:creationId xmlns:a16="http://schemas.microsoft.com/office/drawing/2014/main" id="{D8013F26-D703-0E68-A5B3-3964AB0ACA9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591189" y="6396118"/>
              <a:ext cx="157162" cy="138123"/>
            </a:xfrm>
            <a:prstGeom prst="line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eaLnBrk="1" hangingPunct="1">
                <a:defRPr/>
              </a:pPr>
              <a:endParaRPr lang="it-IT" sz="11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endParaRPr>
            </a:p>
          </p:txBody>
        </p:sp>
      </p:grpSp>
      <p:grpSp>
        <p:nvGrpSpPr>
          <p:cNvPr id="2" name="Gruppo 87">
            <a:extLst>
              <a:ext uri="{FF2B5EF4-FFF2-40B4-BE49-F238E27FC236}">
                <a16:creationId xmlns:a16="http://schemas.microsoft.com/office/drawing/2014/main" id="{5EA78F55-F774-0CC5-62C5-AAC902C87844}"/>
              </a:ext>
            </a:extLst>
          </p:cNvPr>
          <p:cNvGrpSpPr>
            <a:grpSpLocks/>
          </p:cNvGrpSpPr>
          <p:nvPr/>
        </p:nvGrpSpPr>
        <p:grpSpPr bwMode="auto">
          <a:xfrm>
            <a:off x="6040299" y="5134930"/>
            <a:ext cx="157187" cy="476162"/>
            <a:chOff x="8591277" y="6057288"/>
            <a:chExt cx="157187" cy="476195"/>
          </a:xfrm>
        </p:grpSpPr>
        <p:sp>
          <p:nvSpPr>
            <p:cNvPr id="5" name="Line 210">
              <a:extLst>
                <a:ext uri="{FF2B5EF4-FFF2-40B4-BE49-F238E27FC236}">
                  <a16:creationId xmlns:a16="http://schemas.microsoft.com/office/drawing/2014/main" id="{B34BE286-4083-4B09-3254-49F7D9872E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56276" y="6057958"/>
              <a:ext cx="0" cy="371501"/>
            </a:xfrm>
            <a:prstGeom prst="line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eaLnBrk="1" hangingPunct="1">
                <a:defRPr/>
              </a:pPr>
              <a:endParaRPr lang="it-IT" sz="11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endParaRPr>
            </a:p>
          </p:txBody>
        </p:sp>
        <p:sp>
          <p:nvSpPr>
            <p:cNvPr id="8" name="Line 212">
              <a:extLst>
                <a:ext uri="{FF2B5EF4-FFF2-40B4-BE49-F238E27FC236}">
                  <a16:creationId xmlns:a16="http://schemas.microsoft.com/office/drawing/2014/main" id="{97B6EEAB-2ED2-91B8-6A1C-3E99B2D228C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591189" y="6337377"/>
              <a:ext cx="157162" cy="138122"/>
            </a:xfrm>
            <a:prstGeom prst="line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eaLnBrk="1" hangingPunct="1">
                <a:defRPr/>
              </a:pPr>
              <a:endParaRPr lang="it-IT" sz="11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endParaRPr>
            </a:p>
          </p:txBody>
        </p:sp>
        <p:sp>
          <p:nvSpPr>
            <p:cNvPr id="9" name="Line 213">
              <a:extLst>
                <a:ext uri="{FF2B5EF4-FFF2-40B4-BE49-F238E27FC236}">
                  <a16:creationId xmlns:a16="http://schemas.microsoft.com/office/drawing/2014/main" id="{6401DEC9-41DA-FEAE-0B41-DAD15C9ABE8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591189" y="6396118"/>
              <a:ext cx="157162" cy="138123"/>
            </a:xfrm>
            <a:prstGeom prst="line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eaLnBrk="1" hangingPunct="1">
                <a:defRPr/>
              </a:pPr>
              <a:endParaRPr lang="it-IT" sz="11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endParaRPr>
            </a:p>
          </p:txBody>
        </p:sp>
      </p:grpSp>
      <p:grpSp>
        <p:nvGrpSpPr>
          <p:cNvPr id="13" name="Gruppo 87">
            <a:extLst>
              <a:ext uri="{FF2B5EF4-FFF2-40B4-BE49-F238E27FC236}">
                <a16:creationId xmlns:a16="http://schemas.microsoft.com/office/drawing/2014/main" id="{8F006261-5A72-005E-A096-ABAFB6BDBDDA}"/>
              </a:ext>
            </a:extLst>
          </p:cNvPr>
          <p:cNvGrpSpPr>
            <a:grpSpLocks/>
          </p:cNvGrpSpPr>
          <p:nvPr/>
        </p:nvGrpSpPr>
        <p:grpSpPr bwMode="auto">
          <a:xfrm>
            <a:off x="3851835" y="5128834"/>
            <a:ext cx="157187" cy="476162"/>
            <a:chOff x="8591277" y="6057288"/>
            <a:chExt cx="157187" cy="476195"/>
          </a:xfrm>
        </p:grpSpPr>
        <p:sp>
          <p:nvSpPr>
            <p:cNvPr id="22" name="Line 210">
              <a:extLst>
                <a:ext uri="{FF2B5EF4-FFF2-40B4-BE49-F238E27FC236}">
                  <a16:creationId xmlns:a16="http://schemas.microsoft.com/office/drawing/2014/main" id="{8F9521B1-B817-6FB2-EE75-6E7A7664C2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56276" y="6057958"/>
              <a:ext cx="0" cy="371501"/>
            </a:xfrm>
            <a:prstGeom prst="line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eaLnBrk="1" hangingPunct="1">
                <a:defRPr/>
              </a:pPr>
              <a:endParaRPr lang="it-IT" sz="11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endParaRPr>
            </a:p>
          </p:txBody>
        </p:sp>
        <p:sp>
          <p:nvSpPr>
            <p:cNvPr id="23" name="Line 212">
              <a:extLst>
                <a:ext uri="{FF2B5EF4-FFF2-40B4-BE49-F238E27FC236}">
                  <a16:creationId xmlns:a16="http://schemas.microsoft.com/office/drawing/2014/main" id="{5A758E41-A0FD-F7CF-2E3B-F35D3F54FEF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591189" y="6337377"/>
              <a:ext cx="157162" cy="138122"/>
            </a:xfrm>
            <a:prstGeom prst="line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eaLnBrk="1" hangingPunct="1">
                <a:defRPr/>
              </a:pPr>
              <a:endParaRPr lang="it-IT" sz="11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endParaRPr>
            </a:p>
          </p:txBody>
        </p:sp>
        <p:sp>
          <p:nvSpPr>
            <p:cNvPr id="24" name="Line 213">
              <a:extLst>
                <a:ext uri="{FF2B5EF4-FFF2-40B4-BE49-F238E27FC236}">
                  <a16:creationId xmlns:a16="http://schemas.microsoft.com/office/drawing/2014/main" id="{F64760F3-9D48-448B-897D-0BF6C781F2F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591189" y="6396118"/>
              <a:ext cx="157162" cy="138123"/>
            </a:xfrm>
            <a:prstGeom prst="line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eaLnBrk="1" hangingPunct="1">
                <a:defRPr/>
              </a:pPr>
              <a:endParaRPr lang="it-IT" sz="11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endParaRPr>
            </a:p>
          </p:txBody>
        </p:sp>
      </p:grpSp>
      <p:grpSp>
        <p:nvGrpSpPr>
          <p:cNvPr id="25" name="Gruppo 87">
            <a:extLst>
              <a:ext uri="{FF2B5EF4-FFF2-40B4-BE49-F238E27FC236}">
                <a16:creationId xmlns:a16="http://schemas.microsoft.com/office/drawing/2014/main" id="{03D080B7-31AD-2FB6-E37D-34255469334D}"/>
              </a:ext>
            </a:extLst>
          </p:cNvPr>
          <p:cNvGrpSpPr>
            <a:grpSpLocks/>
          </p:cNvGrpSpPr>
          <p:nvPr/>
        </p:nvGrpSpPr>
        <p:grpSpPr bwMode="auto">
          <a:xfrm rot="16200000">
            <a:off x="9398186" y="4513038"/>
            <a:ext cx="157187" cy="476162"/>
            <a:chOff x="8591277" y="6057288"/>
            <a:chExt cx="157187" cy="476195"/>
          </a:xfrm>
        </p:grpSpPr>
        <p:sp>
          <p:nvSpPr>
            <p:cNvPr id="29" name="Line 210">
              <a:extLst>
                <a:ext uri="{FF2B5EF4-FFF2-40B4-BE49-F238E27FC236}">
                  <a16:creationId xmlns:a16="http://schemas.microsoft.com/office/drawing/2014/main" id="{3A6C8DA5-1EC6-BFD9-2428-CCA80E05F22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56276" y="6057958"/>
              <a:ext cx="0" cy="371501"/>
            </a:xfrm>
            <a:prstGeom prst="line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eaLnBrk="1" hangingPunct="1">
                <a:defRPr/>
              </a:pPr>
              <a:endParaRPr lang="it-IT" sz="11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endParaRPr>
            </a:p>
          </p:txBody>
        </p:sp>
        <p:sp>
          <p:nvSpPr>
            <p:cNvPr id="31" name="Line 212">
              <a:extLst>
                <a:ext uri="{FF2B5EF4-FFF2-40B4-BE49-F238E27FC236}">
                  <a16:creationId xmlns:a16="http://schemas.microsoft.com/office/drawing/2014/main" id="{B803330A-8530-00A8-5A7C-4AEB51E6EA6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591189" y="6337377"/>
              <a:ext cx="157162" cy="138122"/>
            </a:xfrm>
            <a:prstGeom prst="line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eaLnBrk="1" hangingPunct="1">
                <a:defRPr/>
              </a:pPr>
              <a:endParaRPr lang="it-IT" sz="11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endParaRPr>
            </a:p>
          </p:txBody>
        </p:sp>
        <p:sp>
          <p:nvSpPr>
            <p:cNvPr id="37" name="Line 213">
              <a:extLst>
                <a:ext uri="{FF2B5EF4-FFF2-40B4-BE49-F238E27FC236}">
                  <a16:creationId xmlns:a16="http://schemas.microsoft.com/office/drawing/2014/main" id="{2E9CB186-3499-F15E-8FC5-C7B3F0E299D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591189" y="6396118"/>
              <a:ext cx="157162" cy="138123"/>
            </a:xfrm>
            <a:prstGeom prst="line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eaLnBrk="1" hangingPunct="1">
                <a:defRPr/>
              </a:pPr>
              <a:endParaRPr lang="it-IT" sz="11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endParaRPr>
            </a:p>
          </p:txBody>
        </p:sp>
      </p:grpSp>
      <p:grpSp>
        <p:nvGrpSpPr>
          <p:cNvPr id="38" name="Gruppo 37">
            <a:extLst>
              <a:ext uri="{FF2B5EF4-FFF2-40B4-BE49-F238E27FC236}">
                <a16:creationId xmlns:a16="http://schemas.microsoft.com/office/drawing/2014/main" id="{488A8B1E-82DE-8859-07C4-B59B2AECB1DC}"/>
              </a:ext>
            </a:extLst>
          </p:cNvPr>
          <p:cNvGrpSpPr/>
          <p:nvPr/>
        </p:nvGrpSpPr>
        <p:grpSpPr>
          <a:xfrm>
            <a:off x="1830849" y="2338236"/>
            <a:ext cx="2888611" cy="1320768"/>
            <a:chOff x="1709450" y="2151141"/>
            <a:chExt cx="2888611" cy="1320768"/>
          </a:xfrm>
        </p:grpSpPr>
        <p:sp>
          <p:nvSpPr>
            <p:cNvPr id="40" name="Rectangle 181">
              <a:extLst>
                <a:ext uri="{FF2B5EF4-FFF2-40B4-BE49-F238E27FC236}">
                  <a16:creationId xmlns:a16="http://schemas.microsoft.com/office/drawing/2014/main" id="{3C05767F-0504-314C-A5F1-0FA91E86D0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09450" y="2151141"/>
              <a:ext cx="2888611" cy="1320768"/>
            </a:xfrm>
            <a:prstGeom prst="rect">
              <a:avLst/>
            </a:prstGeom>
            <a:noFill/>
            <a:ln w="12700">
              <a:solidFill>
                <a:srgbClr val="009900"/>
              </a:solidFill>
              <a:prstDash val="lgDashDot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10800" tIns="57593" rIns="45720" bIns="57593" anchor="ctr"/>
            <a:lstStyle>
              <a:lvl1pPr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1pPr>
              <a:lvl2pPr marL="742950" indent="-28575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2pPr>
              <a:lvl3pPr marL="11430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3pPr>
              <a:lvl4pPr marL="16002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4pPr>
              <a:lvl5pPr marL="20574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5pPr>
              <a:lvl6pPr marL="25146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6pPr>
              <a:lvl7pPr marL="29718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7pPr>
              <a:lvl8pPr marL="34290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8pPr>
              <a:lvl9pPr marL="38862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it-IT" altLang="it-IT">
                <a:solidFill>
                  <a:prstClr val="black"/>
                </a:solidFill>
                <a:ea typeface="ＭＳ Ｐゴシック" panose="020B0600070205080204" pitchFamily="34" charset="-128"/>
              </a:endParaRPr>
            </a:p>
          </p:txBody>
        </p:sp>
        <p:sp>
          <p:nvSpPr>
            <p:cNvPr id="41" name="Text Box 182">
              <a:extLst>
                <a:ext uri="{FF2B5EF4-FFF2-40B4-BE49-F238E27FC236}">
                  <a16:creationId xmlns:a16="http://schemas.microsoft.com/office/drawing/2014/main" id="{51E00FCA-2930-F495-8FD5-9F0DA5ED778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34552" y="2196062"/>
              <a:ext cx="18360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45720" rIns="45720">
              <a:spAutoFit/>
            </a:bodyPr>
            <a:lstStyle>
              <a:lvl1pPr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1pPr>
              <a:lvl2pPr marL="742950" indent="-28575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2pPr>
              <a:lvl3pPr marL="11430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3pPr>
              <a:lvl4pPr marL="16002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4pPr>
              <a:lvl5pPr marL="20574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5pPr>
              <a:lvl6pPr marL="25146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6pPr>
              <a:lvl7pPr marL="29718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7pPr>
              <a:lvl8pPr marL="34290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8pPr>
              <a:lvl9pPr marL="38862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9pPr>
            </a:lstStyle>
            <a:p>
              <a:pPr algn="l" eaLnBrk="0" fontAlgn="base" hangingPunct="0">
                <a:lnSpc>
                  <a:spcPct val="100000"/>
                </a:lnSpc>
                <a:spcAft>
                  <a:spcPct val="0"/>
                </a:spcAft>
                <a:defRPr/>
              </a:pPr>
              <a:r>
                <a:rPr lang="it-IT" altLang="it-IT" dirty="0">
                  <a:solidFill>
                    <a:srgbClr val="009900"/>
                  </a:solidFill>
                  <a:latin typeface="Calibri"/>
                  <a:ea typeface="ＭＳ Ｐゴシック" panose="020B0600070205080204" pitchFamily="34" charset="-128"/>
                </a:rPr>
                <a:t>(SISTEMA DI GESTIONE </a:t>
              </a:r>
              <a:br>
                <a:rPr lang="it-IT" altLang="it-IT" dirty="0">
                  <a:solidFill>
                    <a:srgbClr val="009900"/>
                  </a:solidFill>
                  <a:latin typeface="Calibri"/>
                  <a:ea typeface="ＭＳ Ｐゴシック" panose="020B0600070205080204" pitchFamily="34" charset="-128"/>
                </a:rPr>
              </a:br>
              <a:r>
                <a:rPr lang="it-IT" altLang="it-IT" dirty="0">
                  <a:solidFill>
                    <a:srgbClr val="009900"/>
                  </a:solidFill>
                  <a:latin typeface="Calibri"/>
                  <a:ea typeface="ＭＳ Ｐゴシック" panose="020B0600070205080204" pitchFamily="34" charset="-128"/>
                </a:rPr>
                <a:t>QUALITA’ SICUREZZA AMBIENTE)</a:t>
              </a:r>
            </a:p>
          </p:txBody>
        </p:sp>
      </p:grpSp>
      <p:grpSp>
        <p:nvGrpSpPr>
          <p:cNvPr id="43" name="Gruppo 42">
            <a:extLst>
              <a:ext uri="{FF2B5EF4-FFF2-40B4-BE49-F238E27FC236}">
                <a16:creationId xmlns:a16="http://schemas.microsoft.com/office/drawing/2014/main" id="{2C0F429C-750B-FA7D-894B-56EA958161A1}"/>
              </a:ext>
            </a:extLst>
          </p:cNvPr>
          <p:cNvGrpSpPr/>
          <p:nvPr/>
        </p:nvGrpSpPr>
        <p:grpSpPr>
          <a:xfrm>
            <a:off x="4865854" y="2329274"/>
            <a:ext cx="3124916" cy="1320768"/>
            <a:chOff x="1709450" y="2151141"/>
            <a:chExt cx="3124916" cy="1320768"/>
          </a:xfrm>
        </p:grpSpPr>
        <p:sp>
          <p:nvSpPr>
            <p:cNvPr id="44" name="Rectangle 181">
              <a:extLst>
                <a:ext uri="{FF2B5EF4-FFF2-40B4-BE49-F238E27FC236}">
                  <a16:creationId xmlns:a16="http://schemas.microsoft.com/office/drawing/2014/main" id="{11AFD4C1-4A29-3906-9813-626DDE19F3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09450" y="2151141"/>
              <a:ext cx="3124915" cy="1320768"/>
            </a:xfrm>
            <a:prstGeom prst="rect">
              <a:avLst/>
            </a:prstGeom>
            <a:noFill/>
            <a:ln w="12700">
              <a:solidFill>
                <a:srgbClr val="009900"/>
              </a:solidFill>
              <a:prstDash val="lgDashDot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10800" tIns="57593" rIns="45720" bIns="57593" anchor="ctr"/>
            <a:lstStyle>
              <a:lvl1pPr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1pPr>
              <a:lvl2pPr marL="742950" indent="-28575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2pPr>
              <a:lvl3pPr marL="11430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3pPr>
              <a:lvl4pPr marL="16002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4pPr>
              <a:lvl5pPr marL="20574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5pPr>
              <a:lvl6pPr marL="25146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6pPr>
              <a:lvl7pPr marL="29718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7pPr>
              <a:lvl8pPr marL="34290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8pPr>
              <a:lvl9pPr marL="38862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it-IT" altLang="it-IT">
                <a:solidFill>
                  <a:prstClr val="black"/>
                </a:solidFill>
                <a:ea typeface="ＭＳ Ｐゴシック" panose="020B0600070205080204" pitchFamily="34" charset="-128"/>
              </a:endParaRPr>
            </a:p>
          </p:txBody>
        </p:sp>
        <p:sp>
          <p:nvSpPr>
            <p:cNvPr id="45" name="Text Box 182">
              <a:extLst>
                <a:ext uri="{FF2B5EF4-FFF2-40B4-BE49-F238E27FC236}">
                  <a16:creationId xmlns:a16="http://schemas.microsoft.com/office/drawing/2014/main" id="{EACF335B-C0C6-2C4C-F168-E13042A18B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85074" y="2184992"/>
              <a:ext cx="1849292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45720" rIns="45720">
              <a:spAutoFit/>
            </a:bodyPr>
            <a:lstStyle>
              <a:lvl1pPr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1pPr>
              <a:lvl2pPr marL="742950" indent="-28575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2pPr>
              <a:lvl3pPr marL="11430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3pPr>
              <a:lvl4pPr marL="16002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4pPr>
              <a:lvl5pPr marL="20574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5pPr>
              <a:lvl6pPr marL="25146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6pPr>
              <a:lvl7pPr marL="29718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7pPr>
              <a:lvl8pPr marL="34290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8pPr>
              <a:lvl9pPr marL="38862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9pPr>
            </a:lstStyle>
            <a:p>
              <a:pPr algn="l" eaLnBrk="0" fontAlgn="base" hangingPunct="0">
                <a:lnSpc>
                  <a:spcPct val="100000"/>
                </a:lnSpc>
                <a:spcAft>
                  <a:spcPct val="0"/>
                </a:spcAft>
                <a:defRPr/>
              </a:pPr>
              <a:r>
                <a:rPr lang="it-IT" altLang="it-IT" dirty="0">
                  <a:solidFill>
                    <a:srgbClr val="009900"/>
                  </a:solidFill>
                  <a:latin typeface="Calibri"/>
                  <a:ea typeface="ＭＳ Ｐゴシック" panose="020B0600070205080204" pitchFamily="34" charset="-128"/>
                </a:rPr>
                <a:t>(SISTEMA DI GESTIONE </a:t>
              </a:r>
              <a:br>
                <a:rPr lang="it-IT" altLang="it-IT" dirty="0">
                  <a:solidFill>
                    <a:srgbClr val="009900"/>
                  </a:solidFill>
                  <a:latin typeface="Calibri"/>
                  <a:ea typeface="ＭＳ Ｐゴシック" panose="020B0600070205080204" pitchFamily="34" charset="-128"/>
                </a:rPr>
              </a:br>
              <a:r>
                <a:rPr lang="it-IT" altLang="it-IT" dirty="0">
                  <a:solidFill>
                    <a:srgbClr val="009900"/>
                  </a:solidFill>
                  <a:latin typeface="Calibri"/>
                  <a:ea typeface="ＭＳ Ｐゴシック" panose="020B0600070205080204" pitchFamily="34" charset="-128"/>
                </a:rPr>
                <a:t>QUALITA’ SICUREZZA AMBIENTE)</a:t>
              </a:r>
            </a:p>
          </p:txBody>
        </p:sp>
      </p:grpSp>
      <p:grpSp>
        <p:nvGrpSpPr>
          <p:cNvPr id="47" name="Gruppo 46">
            <a:extLst>
              <a:ext uri="{FF2B5EF4-FFF2-40B4-BE49-F238E27FC236}">
                <a16:creationId xmlns:a16="http://schemas.microsoft.com/office/drawing/2014/main" id="{302310D1-F56C-E9ED-EE94-64700DF88157}"/>
              </a:ext>
            </a:extLst>
          </p:cNvPr>
          <p:cNvGrpSpPr/>
          <p:nvPr/>
        </p:nvGrpSpPr>
        <p:grpSpPr>
          <a:xfrm>
            <a:off x="8362096" y="2338236"/>
            <a:ext cx="2899411" cy="1320768"/>
            <a:chOff x="1709450" y="2151141"/>
            <a:chExt cx="2899411" cy="1320768"/>
          </a:xfrm>
        </p:grpSpPr>
        <p:sp>
          <p:nvSpPr>
            <p:cNvPr id="48" name="Rectangle 181">
              <a:extLst>
                <a:ext uri="{FF2B5EF4-FFF2-40B4-BE49-F238E27FC236}">
                  <a16:creationId xmlns:a16="http://schemas.microsoft.com/office/drawing/2014/main" id="{AA900A16-9915-9830-0862-6494CC9B79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09450" y="2151141"/>
              <a:ext cx="2888611" cy="1320768"/>
            </a:xfrm>
            <a:prstGeom prst="rect">
              <a:avLst/>
            </a:prstGeom>
            <a:noFill/>
            <a:ln w="12700">
              <a:solidFill>
                <a:srgbClr val="009900"/>
              </a:solidFill>
              <a:prstDash val="lgDashDot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10800" tIns="57593" rIns="45720" bIns="57593" anchor="ctr"/>
            <a:lstStyle>
              <a:lvl1pPr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1pPr>
              <a:lvl2pPr marL="742950" indent="-28575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2pPr>
              <a:lvl3pPr marL="11430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3pPr>
              <a:lvl4pPr marL="16002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4pPr>
              <a:lvl5pPr marL="20574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5pPr>
              <a:lvl6pPr marL="25146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6pPr>
              <a:lvl7pPr marL="29718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7pPr>
              <a:lvl8pPr marL="34290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8pPr>
              <a:lvl9pPr marL="38862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it-IT" altLang="it-IT">
                <a:solidFill>
                  <a:prstClr val="black"/>
                </a:solidFill>
                <a:ea typeface="ＭＳ Ｐゴシック" panose="020B0600070205080204" pitchFamily="34" charset="-128"/>
              </a:endParaRPr>
            </a:p>
          </p:txBody>
        </p:sp>
        <p:sp>
          <p:nvSpPr>
            <p:cNvPr id="49" name="Text Box 182">
              <a:extLst>
                <a:ext uri="{FF2B5EF4-FFF2-40B4-BE49-F238E27FC236}">
                  <a16:creationId xmlns:a16="http://schemas.microsoft.com/office/drawing/2014/main" id="{2BFB727E-0C31-906F-3EFE-4BE206DC9F5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72861" y="2151141"/>
              <a:ext cx="18360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45720" rIns="45720">
              <a:spAutoFit/>
            </a:bodyPr>
            <a:lstStyle>
              <a:lvl1pPr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1pPr>
              <a:lvl2pPr marL="742950" indent="-28575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2pPr>
              <a:lvl3pPr marL="11430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3pPr>
              <a:lvl4pPr marL="16002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4pPr>
              <a:lvl5pPr marL="20574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5pPr>
              <a:lvl6pPr marL="25146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6pPr>
              <a:lvl7pPr marL="29718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7pPr>
              <a:lvl8pPr marL="34290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8pPr>
              <a:lvl9pPr marL="38862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9pPr>
            </a:lstStyle>
            <a:p>
              <a:pPr algn="l" eaLnBrk="0" fontAlgn="base" hangingPunct="0">
                <a:lnSpc>
                  <a:spcPct val="100000"/>
                </a:lnSpc>
                <a:spcAft>
                  <a:spcPct val="0"/>
                </a:spcAft>
                <a:defRPr/>
              </a:pPr>
              <a:r>
                <a:rPr lang="it-IT" altLang="it-IT" dirty="0">
                  <a:solidFill>
                    <a:srgbClr val="009900"/>
                  </a:solidFill>
                  <a:latin typeface="Calibri"/>
                  <a:ea typeface="ＭＳ Ｐゴシック" panose="020B0600070205080204" pitchFamily="34" charset="-128"/>
                </a:rPr>
                <a:t>(SISTEMA DI GESTIONE </a:t>
              </a:r>
              <a:br>
                <a:rPr lang="it-IT" altLang="it-IT" dirty="0">
                  <a:solidFill>
                    <a:srgbClr val="009900"/>
                  </a:solidFill>
                  <a:latin typeface="Calibri"/>
                  <a:ea typeface="ＭＳ Ｐゴシック" panose="020B0600070205080204" pitchFamily="34" charset="-128"/>
                </a:rPr>
              </a:br>
              <a:r>
                <a:rPr lang="it-IT" altLang="it-IT" dirty="0">
                  <a:solidFill>
                    <a:srgbClr val="009900"/>
                  </a:solidFill>
                  <a:latin typeface="Calibri"/>
                  <a:ea typeface="ＭＳ Ｐゴシック" panose="020B0600070205080204" pitchFamily="34" charset="-128"/>
                </a:rPr>
                <a:t>QUALITA’ SICUREZZA AMBIENTE)</a:t>
              </a:r>
            </a:p>
          </p:txBody>
        </p:sp>
      </p:grpSp>
      <p:grpSp>
        <p:nvGrpSpPr>
          <p:cNvPr id="50" name="Gruppo 49">
            <a:extLst>
              <a:ext uri="{FF2B5EF4-FFF2-40B4-BE49-F238E27FC236}">
                <a16:creationId xmlns:a16="http://schemas.microsoft.com/office/drawing/2014/main" id="{F9A5E6D1-14F3-A500-F4C5-C10EC366CA3A}"/>
              </a:ext>
            </a:extLst>
          </p:cNvPr>
          <p:cNvGrpSpPr/>
          <p:nvPr/>
        </p:nvGrpSpPr>
        <p:grpSpPr>
          <a:xfrm>
            <a:off x="419364" y="4292545"/>
            <a:ext cx="2444768" cy="1379700"/>
            <a:chOff x="1709451" y="2151141"/>
            <a:chExt cx="2444768" cy="1379700"/>
          </a:xfrm>
        </p:grpSpPr>
        <p:sp>
          <p:nvSpPr>
            <p:cNvPr id="51" name="Rectangle 181">
              <a:extLst>
                <a:ext uri="{FF2B5EF4-FFF2-40B4-BE49-F238E27FC236}">
                  <a16:creationId xmlns:a16="http://schemas.microsoft.com/office/drawing/2014/main" id="{AC09889A-5F89-497F-4BC3-3BA78A23DD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09451" y="2151141"/>
              <a:ext cx="2444768" cy="1379700"/>
            </a:xfrm>
            <a:prstGeom prst="rect">
              <a:avLst/>
            </a:prstGeom>
            <a:noFill/>
            <a:ln w="12700">
              <a:solidFill>
                <a:srgbClr val="009900"/>
              </a:solidFill>
              <a:prstDash val="lgDashDot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10800" tIns="57593" rIns="45720" bIns="57593" anchor="ctr"/>
            <a:lstStyle>
              <a:lvl1pPr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1pPr>
              <a:lvl2pPr marL="742950" indent="-28575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2pPr>
              <a:lvl3pPr marL="11430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3pPr>
              <a:lvl4pPr marL="16002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4pPr>
              <a:lvl5pPr marL="20574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5pPr>
              <a:lvl6pPr marL="25146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6pPr>
              <a:lvl7pPr marL="29718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7pPr>
              <a:lvl8pPr marL="34290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8pPr>
              <a:lvl9pPr marL="38862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it-IT" altLang="it-IT">
                <a:solidFill>
                  <a:prstClr val="black"/>
                </a:solidFill>
                <a:ea typeface="ＭＳ Ｐゴシック" panose="020B0600070205080204" pitchFamily="34" charset="-128"/>
              </a:endParaRPr>
            </a:p>
          </p:txBody>
        </p:sp>
        <p:sp>
          <p:nvSpPr>
            <p:cNvPr id="52" name="Text Box 182">
              <a:extLst>
                <a:ext uri="{FF2B5EF4-FFF2-40B4-BE49-F238E27FC236}">
                  <a16:creationId xmlns:a16="http://schemas.microsoft.com/office/drawing/2014/main" id="{04B695A1-ED16-2F06-AA04-53E0181D6C3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66567" y="3084423"/>
              <a:ext cx="18360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45720" rIns="45720">
              <a:spAutoFit/>
            </a:bodyPr>
            <a:lstStyle>
              <a:lvl1pPr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1pPr>
              <a:lvl2pPr marL="742950" indent="-28575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2pPr>
              <a:lvl3pPr marL="11430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3pPr>
              <a:lvl4pPr marL="16002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4pPr>
              <a:lvl5pPr marL="20574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5pPr>
              <a:lvl6pPr marL="25146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6pPr>
              <a:lvl7pPr marL="29718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7pPr>
              <a:lvl8pPr marL="34290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8pPr>
              <a:lvl9pPr marL="38862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9pPr>
            </a:lstStyle>
            <a:p>
              <a:pPr algn="l" eaLnBrk="0" fontAlgn="base" hangingPunct="0">
                <a:lnSpc>
                  <a:spcPct val="100000"/>
                </a:lnSpc>
                <a:spcAft>
                  <a:spcPct val="0"/>
                </a:spcAft>
                <a:defRPr/>
              </a:pPr>
              <a:r>
                <a:rPr lang="it-IT" altLang="it-IT" dirty="0">
                  <a:solidFill>
                    <a:srgbClr val="009900"/>
                  </a:solidFill>
                  <a:latin typeface="Calibri"/>
                  <a:ea typeface="ＭＳ Ｐゴシック" panose="020B0600070205080204" pitchFamily="34" charset="-128"/>
                </a:rPr>
                <a:t>(SISTEMA DI GESTIONE </a:t>
              </a:r>
              <a:br>
                <a:rPr lang="it-IT" altLang="it-IT" dirty="0">
                  <a:solidFill>
                    <a:srgbClr val="009900"/>
                  </a:solidFill>
                  <a:latin typeface="Calibri"/>
                  <a:ea typeface="ＭＳ Ｐゴシック" panose="020B0600070205080204" pitchFamily="34" charset="-128"/>
                </a:rPr>
              </a:br>
              <a:r>
                <a:rPr lang="it-IT" altLang="it-IT" dirty="0">
                  <a:solidFill>
                    <a:srgbClr val="009900"/>
                  </a:solidFill>
                  <a:latin typeface="Calibri"/>
                  <a:ea typeface="ＭＳ Ｐゴシック" panose="020B0600070205080204" pitchFamily="34" charset="-128"/>
                </a:rPr>
                <a:t>QUALITA’ SICUREZZA AMBIENTE)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759633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079FFD-0473-8E3B-1AE8-E665BE2769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9" name="Connettore 1 60">
            <a:extLst>
              <a:ext uri="{FF2B5EF4-FFF2-40B4-BE49-F238E27FC236}">
                <a16:creationId xmlns:a16="http://schemas.microsoft.com/office/drawing/2014/main" id="{7B448202-8F7D-D0FA-94CA-43197E74D9ED}"/>
              </a:ext>
            </a:extLst>
          </p:cNvPr>
          <p:cNvCxnSpPr>
            <a:cxnSpLocks/>
          </p:cNvCxnSpPr>
          <p:nvPr/>
        </p:nvCxnSpPr>
        <p:spPr bwMode="auto">
          <a:xfrm>
            <a:off x="6090105" y="1664894"/>
            <a:ext cx="0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4">
            <a:extLst>
              <a:ext uri="{FF2B5EF4-FFF2-40B4-BE49-F238E27FC236}">
                <a16:creationId xmlns:a16="http://schemas.microsoft.com/office/drawing/2014/main" id="{ECA75101-C32B-6036-AD5C-08A3C62A0D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77853" y="1843891"/>
            <a:ext cx="1836000" cy="720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lIns="45720" rIns="4572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endParaRPr kumimoji="0" lang="it-IT" sz="1100" b="1" i="0" u="none" strike="noStrike" kern="1200" cap="none" spc="0" normalizeH="0" baseline="0" noProof="0" dirty="0">
              <a:ln>
                <a:noFill/>
              </a:ln>
              <a:solidFill>
                <a:srgbClr val="254061"/>
              </a:solidFill>
              <a:effectLst/>
              <a:uLnTx/>
              <a:uFillTx/>
              <a:latin typeface="Calibri" pitchFamily="-105" charset="0"/>
              <a:ea typeface="ＭＳ Ｐゴシック" pitchFamily="-105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000" b="1" i="0" u="none" strike="noStrike" kern="1200" cap="none" spc="0" normalizeH="0" baseline="0" noProof="0" dirty="0">
                <a:ln>
                  <a:noFill/>
                </a:ln>
                <a:solidFill>
                  <a:srgbClr val="254061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  <a:t>SERVIZIO ANALISI CHIMICO BIOLOGICHE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  <a:t>Responsabile: FRANCO GNUDI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endParaRPr kumimoji="0" lang="it-IT" sz="1100" b="1" i="0" u="none" strike="noStrike" kern="1200" cap="none" spc="0" normalizeH="0" baseline="0" noProof="0" dirty="0">
              <a:ln>
                <a:noFill/>
              </a:ln>
              <a:solidFill>
                <a:srgbClr val="254061"/>
              </a:solidFill>
              <a:effectLst/>
              <a:uLnTx/>
              <a:uFillTx/>
              <a:latin typeface="Calibri" pitchFamily="-105" charset="0"/>
              <a:ea typeface="ＭＳ Ｐゴシック" pitchFamily="-105" charset="-128"/>
              <a:cs typeface="+mn-cs"/>
            </a:endParaRPr>
          </a:p>
        </p:txBody>
      </p:sp>
      <p:sp>
        <p:nvSpPr>
          <p:cNvPr id="11294" name="Title1">
            <a:extLst>
              <a:ext uri="{FF2B5EF4-FFF2-40B4-BE49-F238E27FC236}">
                <a16:creationId xmlns:a16="http://schemas.microsoft.com/office/drawing/2014/main" id="{18248CF6-8A35-B641-338C-D77CA2792A65}"/>
              </a:ext>
            </a:extLst>
          </p:cNvPr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622738" y="260350"/>
            <a:ext cx="1089397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marL="85725" defTabSz="8699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8699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86995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8699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86995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869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869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869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869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None/>
              <a:defRPr/>
            </a:pPr>
            <a:r>
              <a:rPr kumimoji="0" lang="it-IT" altLang="it-IT" sz="20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SETTORE AFFARI GENERALI, COMPLIANCE AZIENDALE </a:t>
            </a:r>
          </a:p>
          <a:p>
            <a:pPr>
              <a:spcBef>
                <a:spcPct val="0"/>
              </a:spcBef>
              <a:buNone/>
              <a:defRPr/>
            </a:pPr>
            <a:r>
              <a:rPr lang="it-IT" sz="2000" b="1" dirty="0">
                <a:solidFill>
                  <a:srgbClr val="FF0000"/>
                </a:solidFill>
                <a:latin typeface="Calibri" panose="020F0502020204030204"/>
              </a:rPr>
              <a:t>SERVIZIO ANALISI CHIMICO BIOLOGICHE</a:t>
            </a:r>
            <a:r>
              <a:rPr lang="it-IT" altLang="it-IT" sz="2000" b="1" dirty="0">
                <a:solidFill>
                  <a:srgbClr val="FF0000"/>
                </a:solidFill>
                <a:latin typeface="Calibri" panose="020F0502020204030204"/>
              </a:rPr>
              <a:t>     </a:t>
            </a:r>
          </a:p>
        </p:txBody>
      </p:sp>
      <p:cxnSp>
        <p:nvCxnSpPr>
          <p:cNvPr id="4" name="Connettore diritto 3">
            <a:extLst>
              <a:ext uri="{FF2B5EF4-FFF2-40B4-BE49-F238E27FC236}">
                <a16:creationId xmlns:a16="http://schemas.microsoft.com/office/drawing/2014/main" id="{4F714B30-8CEA-2ED3-A4A0-38C91AA10EA8}"/>
              </a:ext>
            </a:extLst>
          </p:cNvPr>
          <p:cNvCxnSpPr>
            <a:cxnSpLocks/>
            <a:stCxn id="21" idx="2"/>
            <a:endCxn id="21" idx="2"/>
          </p:cNvCxnSpPr>
          <p:nvPr/>
        </p:nvCxnSpPr>
        <p:spPr>
          <a:xfrm>
            <a:off x="6095853" y="2563891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uppo 87">
            <a:extLst>
              <a:ext uri="{FF2B5EF4-FFF2-40B4-BE49-F238E27FC236}">
                <a16:creationId xmlns:a16="http://schemas.microsoft.com/office/drawing/2014/main" id="{A0E17A06-4C7E-741D-6413-6E4BA9A1D026}"/>
              </a:ext>
            </a:extLst>
          </p:cNvPr>
          <p:cNvGrpSpPr>
            <a:grpSpLocks/>
          </p:cNvGrpSpPr>
          <p:nvPr/>
        </p:nvGrpSpPr>
        <p:grpSpPr bwMode="auto">
          <a:xfrm flipH="1" flipV="1">
            <a:off x="5991130" y="1367729"/>
            <a:ext cx="157187" cy="476162"/>
            <a:chOff x="8591277" y="6057288"/>
            <a:chExt cx="157187" cy="476195"/>
          </a:xfrm>
        </p:grpSpPr>
        <p:sp>
          <p:nvSpPr>
            <p:cNvPr id="18" name="Line 210">
              <a:extLst>
                <a:ext uri="{FF2B5EF4-FFF2-40B4-BE49-F238E27FC236}">
                  <a16:creationId xmlns:a16="http://schemas.microsoft.com/office/drawing/2014/main" id="{64BE0758-9D19-9D9B-A6D2-8D4197C542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56276" y="6057958"/>
              <a:ext cx="0" cy="371501"/>
            </a:xfrm>
            <a:prstGeom prst="line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100" b="0" i="0" u="none" strike="noStrike" kern="1200" cap="none" spc="0" normalizeH="0" baseline="0" noProof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Line 212">
              <a:extLst>
                <a:ext uri="{FF2B5EF4-FFF2-40B4-BE49-F238E27FC236}">
                  <a16:creationId xmlns:a16="http://schemas.microsoft.com/office/drawing/2014/main" id="{44E2B04C-ACA7-8779-7ED9-9BDD812BCB5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591189" y="6337377"/>
              <a:ext cx="157162" cy="138122"/>
            </a:xfrm>
            <a:prstGeom prst="line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100" b="0" i="0" u="none" strike="noStrike" kern="1200" cap="none" spc="0" normalizeH="0" baseline="0" noProof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Line 213">
              <a:extLst>
                <a:ext uri="{FF2B5EF4-FFF2-40B4-BE49-F238E27FC236}">
                  <a16:creationId xmlns:a16="http://schemas.microsoft.com/office/drawing/2014/main" id="{5D3EDA18-1266-287B-8E8B-A0C1814DF59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591189" y="6396118"/>
              <a:ext cx="157162" cy="138123"/>
            </a:xfrm>
            <a:prstGeom prst="line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100" b="0" i="0" u="none" strike="noStrike" kern="1200" cap="none" spc="0" normalizeH="0" baseline="0" noProof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37" name="Rectangle 4">
            <a:extLst>
              <a:ext uri="{FF2B5EF4-FFF2-40B4-BE49-F238E27FC236}">
                <a16:creationId xmlns:a16="http://schemas.microsoft.com/office/drawing/2014/main" id="{011568E4-2103-7803-D658-A4F204F512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49906" y="3071733"/>
            <a:ext cx="2483223" cy="1555132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lIns="45720" rIns="4572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000" b="1" i="0" u="none" strike="noStrike" kern="1200" cap="none" spc="0" normalizeH="0" baseline="0" noProof="0" dirty="0">
                <a:ln>
                  <a:noFill/>
                </a:ln>
                <a:solidFill>
                  <a:srgbClr val="254061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  <a:t>PERSONALE SERVIZIO ANALISI CHIMICO BIOLOGICHE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000" b="1" i="0" u="none" strike="noStrike" kern="1200" cap="none" spc="0" normalizeH="0" baseline="0" noProof="0" dirty="0">
              <a:ln>
                <a:noFill/>
              </a:ln>
              <a:solidFill>
                <a:srgbClr val="254061"/>
              </a:solidFill>
              <a:effectLst/>
              <a:uLnTx/>
              <a:uFillTx/>
              <a:latin typeface="Calibri" pitchFamily="-105" charset="0"/>
              <a:ea typeface="ＭＳ Ｐゴシック" pitchFamily="-105" charset="-128"/>
              <a:cs typeface="+mn-cs"/>
            </a:endParaRPr>
          </a:p>
        </p:txBody>
      </p:sp>
      <p:cxnSp>
        <p:nvCxnSpPr>
          <p:cNvPr id="38" name="Connettore diritto 37">
            <a:extLst>
              <a:ext uri="{FF2B5EF4-FFF2-40B4-BE49-F238E27FC236}">
                <a16:creationId xmlns:a16="http://schemas.microsoft.com/office/drawing/2014/main" id="{EB11DA37-137C-31E7-C58F-90B484B3365D}"/>
              </a:ext>
            </a:extLst>
          </p:cNvPr>
          <p:cNvCxnSpPr>
            <a:cxnSpLocks/>
            <a:stCxn id="21" idx="2"/>
            <a:endCxn id="37" idx="0"/>
          </p:cNvCxnSpPr>
          <p:nvPr/>
        </p:nvCxnSpPr>
        <p:spPr>
          <a:xfrm flipH="1">
            <a:off x="6091518" y="2563891"/>
            <a:ext cx="4335" cy="5078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uppo 5">
            <a:extLst>
              <a:ext uri="{FF2B5EF4-FFF2-40B4-BE49-F238E27FC236}">
                <a16:creationId xmlns:a16="http://schemas.microsoft.com/office/drawing/2014/main" id="{D13ED7CD-CDFA-F521-2D50-118EAC7A9B3C}"/>
              </a:ext>
            </a:extLst>
          </p:cNvPr>
          <p:cNvGrpSpPr/>
          <p:nvPr/>
        </p:nvGrpSpPr>
        <p:grpSpPr>
          <a:xfrm>
            <a:off x="5035296" y="1655642"/>
            <a:ext cx="3600000" cy="1008000"/>
            <a:chOff x="1709451" y="2463909"/>
            <a:chExt cx="3600000" cy="1008000"/>
          </a:xfrm>
        </p:grpSpPr>
        <p:sp>
          <p:nvSpPr>
            <p:cNvPr id="7" name="Rectangle 181">
              <a:extLst>
                <a:ext uri="{FF2B5EF4-FFF2-40B4-BE49-F238E27FC236}">
                  <a16:creationId xmlns:a16="http://schemas.microsoft.com/office/drawing/2014/main" id="{D67C90AF-BE96-798B-CFD8-635627A962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09451" y="2463909"/>
              <a:ext cx="3600000" cy="1008000"/>
            </a:xfrm>
            <a:prstGeom prst="rect">
              <a:avLst/>
            </a:prstGeom>
            <a:noFill/>
            <a:ln w="12700">
              <a:solidFill>
                <a:srgbClr val="009900"/>
              </a:solidFill>
              <a:prstDash val="lgDashDot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10800" tIns="57593" rIns="45720" bIns="57593" anchor="ctr"/>
            <a:lstStyle>
              <a:lvl1pPr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1pPr>
              <a:lvl2pPr marL="742950" indent="-28575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2pPr>
              <a:lvl3pPr marL="11430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3pPr>
              <a:lvl4pPr marL="16002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4pPr>
              <a:lvl5pPr marL="20574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5pPr>
              <a:lvl6pPr marL="25146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6pPr>
              <a:lvl7pPr marL="29718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7pPr>
              <a:lvl8pPr marL="34290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8pPr>
              <a:lvl9pPr marL="38862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it-IT" altLang="it-IT">
                <a:solidFill>
                  <a:prstClr val="black"/>
                </a:solidFill>
                <a:ea typeface="ＭＳ Ｐゴシック" panose="020B0600070205080204" pitchFamily="34" charset="-128"/>
              </a:endParaRPr>
            </a:p>
          </p:txBody>
        </p:sp>
        <p:sp>
          <p:nvSpPr>
            <p:cNvPr id="8" name="Text Box 182">
              <a:extLst>
                <a:ext uri="{FF2B5EF4-FFF2-40B4-BE49-F238E27FC236}">
                  <a16:creationId xmlns:a16="http://schemas.microsoft.com/office/drawing/2014/main" id="{11A11003-96A8-C67A-1A98-54786427403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94727" y="2580986"/>
              <a:ext cx="1368000" cy="5539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45720" rIns="45720">
              <a:spAutoFit/>
            </a:bodyPr>
            <a:lstStyle>
              <a:lvl1pPr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1pPr>
              <a:lvl2pPr marL="742950" indent="-28575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2pPr>
              <a:lvl3pPr marL="11430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3pPr>
              <a:lvl4pPr marL="16002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4pPr>
              <a:lvl5pPr marL="20574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5pPr>
              <a:lvl6pPr marL="25146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6pPr>
              <a:lvl7pPr marL="29718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7pPr>
              <a:lvl8pPr marL="34290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8pPr>
              <a:lvl9pPr marL="38862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9pPr>
            </a:lstStyle>
            <a:p>
              <a:pPr algn="l" eaLnBrk="0" fontAlgn="base" hangingPunct="0">
                <a:lnSpc>
                  <a:spcPct val="100000"/>
                </a:lnSpc>
                <a:spcAft>
                  <a:spcPct val="0"/>
                </a:spcAft>
                <a:defRPr/>
              </a:pPr>
              <a:r>
                <a:rPr lang="it-IT" altLang="it-IT" dirty="0">
                  <a:solidFill>
                    <a:srgbClr val="009900"/>
                  </a:solidFill>
                  <a:latin typeface="Calibri"/>
                  <a:ea typeface="ＭＳ Ｐゴシック" panose="020B0600070205080204" pitchFamily="34" charset="-128"/>
                </a:rPr>
                <a:t>(SISTEMA DI GESTIONE QUALITA’ SICUREZZA AMBIENTE)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0619855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684101-B5A5-AE70-3339-D400B8FA31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9" name="Connettore 1 60">
            <a:extLst>
              <a:ext uri="{FF2B5EF4-FFF2-40B4-BE49-F238E27FC236}">
                <a16:creationId xmlns:a16="http://schemas.microsoft.com/office/drawing/2014/main" id="{79BF64B8-58C5-5810-B7E8-F5F9872568F1}"/>
              </a:ext>
            </a:extLst>
          </p:cNvPr>
          <p:cNvCxnSpPr>
            <a:cxnSpLocks/>
          </p:cNvCxnSpPr>
          <p:nvPr/>
        </p:nvCxnSpPr>
        <p:spPr bwMode="auto">
          <a:xfrm>
            <a:off x="6090105" y="1664894"/>
            <a:ext cx="0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4">
            <a:extLst>
              <a:ext uri="{FF2B5EF4-FFF2-40B4-BE49-F238E27FC236}">
                <a16:creationId xmlns:a16="http://schemas.microsoft.com/office/drawing/2014/main" id="{B1ABF748-7E2A-5CF4-6EF3-CCAF0FF5A974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5210513" y="1915964"/>
            <a:ext cx="1800000" cy="777360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lIns="45720" rIns="4572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000" b="1" i="0" u="none" strike="noStrike" kern="1200" cap="none" spc="0" normalizeH="0" baseline="0" noProof="0" dirty="0">
                <a:ln>
                  <a:noFill/>
                </a:ln>
                <a:solidFill>
                  <a:srgbClr val="254061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  <a:t>SERVIZIO COMUNICAZIONE AZIENDALE - EDUCAZIONE ALLA SOSTENIBILITA’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  <a:t>Responsabile: ELENA MERIGHI</a:t>
            </a:r>
          </a:p>
        </p:txBody>
      </p:sp>
      <p:sp>
        <p:nvSpPr>
          <p:cNvPr id="11294" name="Title1">
            <a:extLst>
              <a:ext uri="{FF2B5EF4-FFF2-40B4-BE49-F238E27FC236}">
                <a16:creationId xmlns:a16="http://schemas.microsoft.com/office/drawing/2014/main" id="{75A619C4-20F7-B440-3E84-DF29DE5086FC}"/>
              </a:ext>
            </a:extLst>
          </p:cNvPr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622738" y="260350"/>
            <a:ext cx="1089397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marL="85725" defTabSz="8699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8699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86995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8699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86995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869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869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869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869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85725" marR="0" lvl="0" indent="0" algn="l" defTabSz="86995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20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SETTORE AFFARI GENERALI, COMPLIANCE AZIENDALE</a:t>
            </a:r>
          </a:p>
          <a:p>
            <a:pPr marL="85725" marR="0" lvl="0" indent="0" algn="l" defTabSz="86995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2000" b="1" dirty="0">
                <a:solidFill>
                  <a:srgbClr val="FF0000"/>
                </a:solidFill>
                <a:latin typeface="Calibri" panose="020F0502020204030204"/>
              </a:rPr>
              <a:t>SERVIZIO COMUNICAZIONE AZIENDALE - EDUCAZIONE ALLA SOSTENIBILITA’</a:t>
            </a:r>
            <a:endParaRPr lang="it-IT" altLang="it-IT" sz="2000" b="1" dirty="0">
              <a:solidFill>
                <a:srgbClr val="FF0000"/>
              </a:solidFill>
              <a:latin typeface="Calibri" panose="020F0502020204030204"/>
            </a:endParaRPr>
          </a:p>
        </p:txBody>
      </p:sp>
      <p:cxnSp>
        <p:nvCxnSpPr>
          <p:cNvPr id="4" name="Connettore diritto 3">
            <a:extLst>
              <a:ext uri="{FF2B5EF4-FFF2-40B4-BE49-F238E27FC236}">
                <a16:creationId xmlns:a16="http://schemas.microsoft.com/office/drawing/2014/main" id="{BA6C3D77-9ECA-6815-78E6-EE8CBE13F9A2}"/>
              </a:ext>
            </a:extLst>
          </p:cNvPr>
          <p:cNvCxnSpPr>
            <a:cxnSpLocks/>
          </p:cNvCxnSpPr>
          <p:nvPr/>
        </p:nvCxnSpPr>
        <p:spPr>
          <a:xfrm>
            <a:off x="2832699" y="3589216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uppo 87">
            <a:extLst>
              <a:ext uri="{FF2B5EF4-FFF2-40B4-BE49-F238E27FC236}">
                <a16:creationId xmlns:a16="http://schemas.microsoft.com/office/drawing/2014/main" id="{599831E8-EDC5-F2CC-ABF0-296333CDF13E}"/>
              </a:ext>
            </a:extLst>
          </p:cNvPr>
          <p:cNvGrpSpPr>
            <a:grpSpLocks/>
          </p:cNvGrpSpPr>
          <p:nvPr/>
        </p:nvGrpSpPr>
        <p:grpSpPr bwMode="auto">
          <a:xfrm flipH="1" flipV="1">
            <a:off x="5991130" y="1378447"/>
            <a:ext cx="157187" cy="476162"/>
            <a:chOff x="8591277" y="6057288"/>
            <a:chExt cx="157187" cy="476195"/>
          </a:xfrm>
        </p:grpSpPr>
        <p:sp>
          <p:nvSpPr>
            <p:cNvPr id="18" name="Line 210">
              <a:extLst>
                <a:ext uri="{FF2B5EF4-FFF2-40B4-BE49-F238E27FC236}">
                  <a16:creationId xmlns:a16="http://schemas.microsoft.com/office/drawing/2014/main" id="{A9ED6F76-BB9B-390F-D071-18BE2E5DB23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56276" y="6057958"/>
              <a:ext cx="0" cy="371501"/>
            </a:xfrm>
            <a:prstGeom prst="line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100" b="0" i="0" u="none" strike="noStrike" kern="1200" cap="none" spc="0" normalizeH="0" baseline="0" noProof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Line 212">
              <a:extLst>
                <a:ext uri="{FF2B5EF4-FFF2-40B4-BE49-F238E27FC236}">
                  <a16:creationId xmlns:a16="http://schemas.microsoft.com/office/drawing/2014/main" id="{296D87A1-6A91-5150-051D-7F60D613FDD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591189" y="6337377"/>
              <a:ext cx="157162" cy="138122"/>
            </a:xfrm>
            <a:prstGeom prst="line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100" b="0" i="0" u="none" strike="noStrike" kern="1200" cap="none" spc="0" normalizeH="0" baseline="0" noProof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Line 213">
              <a:extLst>
                <a:ext uri="{FF2B5EF4-FFF2-40B4-BE49-F238E27FC236}">
                  <a16:creationId xmlns:a16="http://schemas.microsoft.com/office/drawing/2014/main" id="{8FFF82F4-906F-7709-355A-6DDE3CF9F53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591189" y="6396118"/>
              <a:ext cx="157162" cy="138123"/>
            </a:xfrm>
            <a:prstGeom prst="line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100" b="0" i="0" u="none" strike="noStrike" kern="1200" cap="none" spc="0" normalizeH="0" baseline="0" noProof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2" name="Rectangle 4">
            <a:extLst>
              <a:ext uri="{FF2B5EF4-FFF2-40B4-BE49-F238E27FC236}">
                <a16:creationId xmlns:a16="http://schemas.microsoft.com/office/drawing/2014/main" id="{9326A073-7EE7-EC9C-C40F-26C12A275E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1647" y="3748764"/>
            <a:ext cx="2877672" cy="1626772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lIns="45720" rIns="4572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000" b="1" i="0" u="none" strike="noStrike" kern="1200" cap="none" spc="0" normalizeH="0" baseline="0" noProof="0" dirty="0">
                <a:ln>
                  <a:noFill/>
                </a:ln>
                <a:solidFill>
                  <a:srgbClr val="254061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  <a:t>PERSONALE SERVIZIO COMUNICAZIONE AZIENDALE – EDUCAZIONE ALLA SOSTENIBILITA’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000" b="1" i="0" u="none" strike="noStrike" kern="1200" cap="none" spc="0" normalizeH="0" baseline="0" noProof="0" dirty="0">
              <a:ln>
                <a:noFill/>
              </a:ln>
              <a:solidFill>
                <a:srgbClr val="254061"/>
              </a:solidFill>
              <a:effectLst/>
              <a:uLnTx/>
              <a:uFillTx/>
              <a:latin typeface="Calibri" pitchFamily="-105" charset="0"/>
              <a:ea typeface="ＭＳ Ｐゴシック" pitchFamily="-105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9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itchFamily="-105" charset="0"/>
              <a:ea typeface="ＭＳ Ｐゴシック" pitchFamily="-105" charset="-128"/>
              <a:cs typeface="+mn-cs"/>
            </a:endParaRPr>
          </a:p>
        </p:txBody>
      </p:sp>
      <p:cxnSp>
        <p:nvCxnSpPr>
          <p:cNvPr id="5" name="Connettore diritto 4">
            <a:extLst>
              <a:ext uri="{FF2B5EF4-FFF2-40B4-BE49-F238E27FC236}">
                <a16:creationId xmlns:a16="http://schemas.microsoft.com/office/drawing/2014/main" id="{E2969865-A102-27E7-1A9C-84742BC3FA81}"/>
              </a:ext>
            </a:extLst>
          </p:cNvPr>
          <p:cNvCxnSpPr>
            <a:cxnSpLocks/>
            <a:stCxn id="30" idx="2"/>
            <a:endCxn id="22" idx="0"/>
          </p:cNvCxnSpPr>
          <p:nvPr/>
        </p:nvCxnSpPr>
        <p:spPr>
          <a:xfrm flipH="1">
            <a:off x="6100483" y="2693324"/>
            <a:ext cx="10030" cy="10554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uppo 1">
            <a:extLst>
              <a:ext uri="{FF2B5EF4-FFF2-40B4-BE49-F238E27FC236}">
                <a16:creationId xmlns:a16="http://schemas.microsoft.com/office/drawing/2014/main" id="{1D710530-735A-D333-52BC-01C1076FDD74}"/>
              </a:ext>
            </a:extLst>
          </p:cNvPr>
          <p:cNvGrpSpPr/>
          <p:nvPr/>
        </p:nvGrpSpPr>
        <p:grpSpPr>
          <a:xfrm>
            <a:off x="5130546" y="1754255"/>
            <a:ext cx="3600000" cy="1008000"/>
            <a:chOff x="1709451" y="2463909"/>
            <a:chExt cx="3600000" cy="1008000"/>
          </a:xfrm>
        </p:grpSpPr>
        <p:sp>
          <p:nvSpPr>
            <p:cNvPr id="3" name="Rectangle 181">
              <a:extLst>
                <a:ext uri="{FF2B5EF4-FFF2-40B4-BE49-F238E27FC236}">
                  <a16:creationId xmlns:a16="http://schemas.microsoft.com/office/drawing/2014/main" id="{CE2D64B6-FF54-AE04-E071-E218F793B9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09451" y="2463909"/>
              <a:ext cx="3600000" cy="1008000"/>
            </a:xfrm>
            <a:prstGeom prst="rect">
              <a:avLst/>
            </a:prstGeom>
            <a:noFill/>
            <a:ln w="12700">
              <a:solidFill>
                <a:srgbClr val="009900"/>
              </a:solidFill>
              <a:prstDash val="lgDashDot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10800" tIns="57593" rIns="45720" bIns="57593" anchor="ctr"/>
            <a:lstStyle>
              <a:lvl1pPr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1pPr>
              <a:lvl2pPr marL="742950" indent="-28575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2pPr>
              <a:lvl3pPr marL="11430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3pPr>
              <a:lvl4pPr marL="16002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4pPr>
              <a:lvl5pPr marL="20574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5pPr>
              <a:lvl6pPr marL="25146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6pPr>
              <a:lvl7pPr marL="29718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7pPr>
              <a:lvl8pPr marL="34290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8pPr>
              <a:lvl9pPr marL="38862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it-IT" altLang="it-IT">
                <a:solidFill>
                  <a:prstClr val="black"/>
                </a:solidFill>
                <a:ea typeface="ＭＳ Ｐゴシック" panose="020B0600070205080204" pitchFamily="34" charset="-128"/>
              </a:endParaRPr>
            </a:p>
          </p:txBody>
        </p:sp>
        <p:sp>
          <p:nvSpPr>
            <p:cNvPr id="6" name="Text Box 182">
              <a:extLst>
                <a:ext uri="{FF2B5EF4-FFF2-40B4-BE49-F238E27FC236}">
                  <a16:creationId xmlns:a16="http://schemas.microsoft.com/office/drawing/2014/main" id="{B9023639-4CC3-FB96-4187-881A4D54901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94727" y="2580986"/>
              <a:ext cx="1368000" cy="5539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45720" rIns="45720">
              <a:spAutoFit/>
            </a:bodyPr>
            <a:lstStyle>
              <a:lvl1pPr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1pPr>
              <a:lvl2pPr marL="742950" indent="-28575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2pPr>
              <a:lvl3pPr marL="11430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3pPr>
              <a:lvl4pPr marL="16002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4pPr>
              <a:lvl5pPr marL="20574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5pPr>
              <a:lvl6pPr marL="25146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6pPr>
              <a:lvl7pPr marL="29718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7pPr>
              <a:lvl8pPr marL="34290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8pPr>
              <a:lvl9pPr marL="38862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9pPr>
            </a:lstStyle>
            <a:p>
              <a:pPr algn="l" eaLnBrk="0" fontAlgn="base" hangingPunct="0">
                <a:lnSpc>
                  <a:spcPct val="100000"/>
                </a:lnSpc>
                <a:spcAft>
                  <a:spcPct val="0"/>
                </a:spcAft>
                <a:defRPr/>
              </a:pPr>
              <a:r>
                <a:rPr lang="it-IT" altLang="it-IT" dirty="0">
                  <a:solidFill>
                    <a:srgbClr val="009900"/>
                  </a:solidFill>
                  <a:latin typeface="Calibri"/>
                  <a:ea typeface="ＭＳ Ｐゴシック" panose="020B0600070205080204" pitchFamily="34" charset="-128"/>
                </a:rPr>
                <a:t>(SISTEMA DI GESTIONE QUALITA’ SICUREZZA AMBIENTE)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2893690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C6DBCD-85A8-9FEF-2656-ED00A93EB8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9" name="Connettore 1 60">
            <a:extLst>
              <a:ext uri="{FF2B5EF4-FFF2-40B4-BE49-F238E27FC236}">
                <a16:creationId xmlns:a16="http://schemas.microsoft.com/office/drawing/2014/main" id="{958E2C42-80B9-F0EF-5274-BB50A12FD2B4}"/>
              </a:ext>
            </a:extLst>
          </p:cNvPr>
          <p:cNvCxnSpPr>
            <a:cxnSpLocks/>
          </p:cNvCxnSpPr>
          <p:nvPr/>
        </p:nvCxnSpPr>
        <p:spPr bwMode="auto">
          <a:xfrm>
            <a:off x="6090105" y="1664894"/>
            <a:ext cx="0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4">
            <a:extLst>
              <a:ext uri="{FF2B5EF4-FFF2-40B4-BE49-F238E27FC236}">
                <a16:creationId xmlns:a16="http://schemas.microsoft.com/office/drawing/2014/main" id="{D2D5058C-5D81-EC90-A387-E74B1C723C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45338" y="1495048"/>
            <a:ext cx="2289534" cy="828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lIns="45720" rIns="4572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000" b="1" i="0" u="none" strike="noStrike" kern="1200" cap="none" spc="0" normalizeH="0" baseline="0" noProof="0" dirty="0">
                <a:ln>
                  <a:noFill/>
                </a:ln>
                <a:solidFill>
                  <a:srgbClr val="254061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  <a:t>SERVIZIO AFFARI GENERALI, </a:t>
            </a:r>
            <a:br>
              <a:rPr kumimoji="0" lang="it-IT" sz="1000" b="1" i="0" u="none" strike="noStrike" kern="1200" cap="none" spc="0" normalizeH="0" baseline="0" noProof="0" dirty="0">
                <a:ln>
                  <a:noFill/>
                </a:ln>
                <a:solidFill>
                  <a:srgbClr val="254061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</a:br>
            <a:r>
              <a:rPr kumimoji="0" lang="it-IT" sz="1000" b="1" i="0" u="none" strike="noStrike" kern="1200" cap="none" spc="0" normalizeH="0" baseline="0" noProof="0" dirty="0">
                <a:ln>
                  <a:noFill/>
                </a:ln>
                <a:solidFill>
                  <a:srgbClr val="254061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  <a:t>PERSONALE E ORGANIZZAZIONE, APPROVVIGIONAMENTI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  <a:t>Responsabile: SIMONA ZANELLATO</a:t>
            </a:r>
          </a:p>
        </p:txBody>
      </p:sp>
      <p:sp>
        <p:nvSpPr>
          <p:cNvPr id="33" name="Rectangle 4">
            <a:extLst>
              <a:ext uri="{FF2B5EF4-FFF2-40B4-BE49-F238E27FC236}">
                <a16:creationId xmlns:a16="http://schemas.microsoft.com/office/drawing/2014/main" id="{C769FE5A-E0AB-60A0-036D-AFF85B2CDA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4114" y="3156325"/>
            <a:ext cx="1800000" cy="720000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lIns="45720" rIns="4572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000" b="1" i="0" u="none" strike="noStrike" kern="1200" cap="none" spc="0" normalizeH="0" baseline="0" noProof="0" dirty="0">
                <a:ln>
                  <a:noFill/>
                </a:ln>
                <a:solidFill>
                  <a:srgbClr val="254061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  <a:t>U.O. PERSONALE E ORGANIZZAZIONE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  <a:t>Responsabile: GIADA BONAZZA</a:t>
            </a:r>
          </a:p>
        </p:txBody>
      </p:sp>
      <p:sp>
        <p:nvSpPr>
          <p:cNvPr id="34" name="Rectangle 4">
            <a:extLst>
              <a:ext uri="{FF2B5EF4-FFF2-40B4-BE49-F238E27FC236}">
                <a16:creationId xmlns:a16="http://schemas.microsoft.com/office/drawing/2014/main" id="{059325C7-D31D-0CFF-B120-9D269E81CC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41283" y="3142218"/>
            <a:ext cx="2253171" cy="720000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45720" rIns="4572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endParaRPr kumimoji="0" lang="it-IT" sz="1000" b="1" i="0" u="none" strike="noStrike" kern="1200" cap="none" spc="0" normalizeH="0" baseline="0" noProof="0" dirty="0">
              <a:ln>
                <a:noFill/>
              </a:ln>
              <a:solidFill>
                <a:srgbClr val="254061"/>
              </a:solidFill>
              <a:effectLst/>
              <a:uLnTx/>
              <a:uFillTx/>
              <a:latin typeface="Calibri" pitchFamily="-105" charset="0"/>
              <a:ea typeface="ＭＳ Ｐゴシック" pitchFamily="-105" charset="-128"/>
              <a:cs typeface="+mn-cs"/>
            </a:endParaRPr>
          </a:p>
          <a:p>
            <a:pPr lvl="0" algn="ctr">
              <a:spcAft>
                <a:spcPts val="300"/>
              </a:spcAft>
              <a:defRPr/>
            </a:pPr>
            <a:r>
              <a:rPr kumimoji="0" lang="it-IT" sz="1000" b="1" i="0" u="none" strike="noStrike" kern="1200" cap="none" spc="0" normalizeH="0" baseline="0" noProof="0" dirty="0">
                <a:ln>
                  <a:noFill/>
                </a:ln>
                <a:solidFill>
                  <a:srgbClr val="254061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  <a:t>U.O. SEGRETERIA, AFFARI GENERALI, PROTOCOLLO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  <a:t>Responsabile: SIMONA ZANELLATO (A.I.)</a:t>
            </a:r>
            <a:endParaRPr kumimoji="0" lang="it-IT" sz="1000" b="1" i="0" u="none" strike="noStrike" kern="1200" cap="none" spc="0" normalizeH="0" baseline="0" noProof="0" dirty="0">
              <a:ln>
                <a:noFill/>
              </a:ln>
              <a:solidFill>
                <a:srgbClr val="254061"/>
              </a:solidFill>
              <a:effectLst/>
              <a:uLnTx/>
              <a:uFillTx/>
              <a:latin typeface="Calibri" pitchFamily="-105" charset="0"/>
              <a:ea typeface="ＭＳ Ｐゴシック" pitchFamily="-105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endParaRPr kumimoji="0" lang="it-IT" sz="1000" b="1" i="0" u="none" strike="noStrike" kern="1200" cap="none" spc="0" normalizeH="0" baseline="0" noProof="0" dirty="0">
              <a:ln>
                <a:noFill/>
              </a:ln>
              <a:solidFill>
                <a:srgbClr val="254061"/>
              </a:solidFill>
              <a:effectLst/>
              <a:uLnTx/>
              <a:uFillTx/>
              <a:latin typeface="Calibri" pitchFamily="-105" charset="0"/>
              <a:ea typeface="ＭＳ Ｐゴシック" pitchFamily="-105" charset="-128"/>
              <a:cs typeface="+mn-cs"/>
            </a:endParaRPr>
          </a:p>
        </p:txBody>
      </p:sp>
      <p:sp>
        <p:nvSpPr>
          <p:cNvPr id="11294" name="Title1">
            <a:extLst>
              <a:ext uri="{FF2B5EF4-FFF2-40B4-BE49-F238E27FC236}">
                <a16:creationId xmlns:a16="http://schemas.microsoft.com/office/drawing/2014/main" id="{25CFD3EB-948B-8595-71DA-7F1F41505A49}"/>
              </a:ext>
            </a:extLst>
          </p:cNvPr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622738" y="260350"/>
            <a:ext cx="1089397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marL="85725" defTabSz="8699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8699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86995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8699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86995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869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869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869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869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None/>
              <a:defRPr/>
            </a:pPr>
            <a:r>
              <a:rPr kumimoji="0" lang="it-IT" altLang="it-IT" sz="20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SETTORE AFFARI GENERALI, COMPLIANCE AZIENDALE </a:t>
            </a:r>
          </a:p>
          <a:p>
            <a:pPr>
              <a:spcBef>
                <a:spcPct val="0"/>
              </a:spcBef>
              <a:buNone/>
              <a:defRPr/>
            </a:pPr>
            <a:r>
              <a:rPr lang="it-IT" sz="2000" b="1" dirty="0">
                <a:solidFill>
                  <a:srgbClr val="FF0000"/>
                </a:solidFill>
                <a:latin typeface="Calibri" panose="020F0502020204030204"/>
              </a:rPr>
              <a:t>SERVIZIO AFFARI GENERALI, PERSONALE E ORGANIZZAZIONE, APPROVVIGIONAMENTI</a:t>
            </a:r>
          </a:p>
        </p:txBody>
      </p:sp>
      <p:cxnSp>
        <p:nvCxnSpPr>
          <p:cNvPr id="4" name="Connettore diritto 3">
            <a:extLst>
              <a:ext uri="{FF2B5EF4-FFF2-40B4-BE49-F238E27FC236}">
                <a16:creationId xmlns:a16="http://schemas.microsoft.com/office/drawing/2014/main" id="{2510B2E2-A3B4-E75E-F6E3-D0FE017C9404}"/>
              </a:ext>
            </a:extLst>
          </p:cNvPr>
          <p:cNvCxnSpPr>
            <a:cxnSpLocks/>
          </p:cNvCxnSpPr>
          <p:nvPr/>
        </p:nvCxnSpPr>
        <p:spPr>
          <a:xfrm>
            <a:off x="2832699" y="3589216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4">
            <a:extLst>
              <a:ext uri="{FF2B5EF4-FFF2-40B4-BE49-F238E27FC236}">
                <a16:creationId xmlns:a16="http://schemas.microsoft.com/office/drawing/2014/main" id="{7F15961C-50E7-199E-6EF2-560B997384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01896" y="3141785"/>
            <a:ext cx="1800000" cy="720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lIns="45720" rIns="45720" anchor="ctr"/>
          <a:lstStyle/>
          <a:p>
            <a:pPr lvl="0" algn="ctr">
              <a:spcAft>
                <a:spcPts val="300"/>
              </a:spcAft>
              <a:defRPr/>
            </a:pPr>
            <a:r>
              <a:rPr kumimoji="0" lang="it-IT" sz="1000" b="1" i="0" u="none" strike="noStrike" kern="1200" cap="none" spc="0" normalizeH="0" baseline="0" noProof="0" dirty="0">
                <a:ln>
                  <a:noFill/>
                </a:ln>
                <a:solidFill>
                  <a:srgbClr val="254061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  <a:t>U.O.GARE E  APPROVVIGIONAMENTI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it-IT" sz="900" b="1" dirty="0">
                <a:solidFill>
                  <a:srgbClr val="FF0000"/>
                </a:solidFill>
                <a:latin typeface="Calibri" pitchFamily="-105" charset="0"/>
                <a:ea typeface="ＭＳ Ｐゴシック" pitchFamily="-105" charset="-128"/>
              </a:rPr>
              <a:t>Responsabile: CAMILLA GAVIOLI</a:t>
            </a:r>
            <a:endParaRPr kumimoji="0" lang="it-IT" sz="9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itchFamily="-105" charset="0"/>
              <a:ea typeface="ＭＳ Ｐゴシック" pitchFamily="-105" charset="-128"/>
              <a:cs typeface="+mn-cs"/>
            </a:endParaRPr>
          </a:p>
        </p:txBody>
      </p:sp>
      <p:cxnSp>
        <p:nvCxnSpPr>
          <p:cNvPr id="53" name="Connettore a gomito 52">
            <a:extLst>
              <a:ext uri="{FF2B5EF4-FFF2-40B4-BE49-F238E27FC236}">
                <a16:creationId xmlns:a16="http://schemas.microsoft.com/office/drawing/2014/main" id="{D05B06E3-BB2F-CB4E-7BF5-6E7F14F1644A}"/>
              </a:ext>
            </a:extLst>
          </p:cNvPr>
          <p:cNvCxnSpPr>
            <a:cxnSpLocks/>
            <a:stCxn id="27" idx="2"/>
            <a:endCxn id="33" idx="0"/>
          </p:cNvCxnSpPr>
          <p:nvPr/>
        </p:nvCxnSpPr>
        <p:spPr>
          <a:xfrm rot="5400000">
            <a:off x="3775472" y="841691"/>
            <a:ext cx="833277" cy="3795991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nettore a gomito 55">
            <a:extLst>
              <a:ext uri="{FF2B5EF4-FFF2-40B4-BE49-F238E27FC236}">
                <a16:creationId xmlns:a16="http://schemas.microsoft.com/office/drawing/2014/main" id="{364DC3F0-F84D-A117-78CE-4DF4DA0F4F74}"/>
              </a:ext>
            </a:extLst>
          </p:cNvPr>
          <p:cNvCxnSpPr>
            <a:cxnSpLocks/>
            <a:stCxn id="27" idx="2"/>
            <a:endCxn id="34" idx="0"/>
          </p:cNvCxnSpPr>
          <p:nvPr/>
        </p:nvCxnSpPr>
        <p:spPr>
          <a:xfrm rot="16200000" flipH="1">
            <a:off x="7519402" y="893751"/>
            <a:ext cx="819170" cy="3677764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" name="Gruppo 87">
            <a:extLst>
              <a:ext uri="{FF2B5EF4-FFF2-40B4-BE49-F238E27FC236}">
                <a16:creationId xmlns:a16="http://schemas.microsoft.com/office/drawing/2014/main" id="{25FA587E-F41A-8D9C-D2F9-F501BB97E5F0}"/>
              </a:ext>
            </a:extLst>
          </p:cNvPr>
          <p:cNvGrpSpPr>
            <a:grpSpLocks/>
          </p:cNvGrpSpPr>
          <p:nvPr/>
        </p:nvGrpSpPr>
        <p:grpSpPr bwMode="auto">
          <a:xfrm flipH="1" flipV="1">
            <a:off x="5991130" y="1028819"/>
            <a:ext cx="157187" cy="476162"/>
            <a:chOff x="8591277" y="6057288"/>
            <a:chExt cx="157187" cy="476195"/>
          </a:xfrm>
        </p:grpSpPr>
        <p:sp>
          <p:nvSpPr>
            <p:cNvPr id="23" name="Line 210">
              <a:extLst>
                <a:ext uri="{FF2B5EF4-FFF2-40B4-BE49-F238E27FC236}">
                  <a16:creationId xmlns:a16="http://schemas.microsoft.com/office/drawing/2014/main" id="{62881872-198C-CBFB-E476-9AC2523014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56276" y="6057958"/>
              <a:ext cx="0" cy="371501"/>
            </a:xfrm>
            <a:prstGeom prst="line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100" b="0" i="0" u="none" strike="noStrike" kern="1200" cap="none" spc="0" normalizeH="0" baseline="0" noProof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Line 212">
              <a:extLst>
                <a:ext uri="{FF2B5EF4-FFF2-40B4-BE49-F238E27FC236}">
                  <a16:creationId xmlns:a16="http://schemas.microsoft.com/office/drawing/2014/main" id="{3DDE085F-749F-446F-F84D-9BD76B8E95B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591189" y="6337377"/>
              <a:ext cx="157162" cy="138122"/>
            </a:xfrm>
            <a:prstGeom prst="line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100" b="0" i="0" u="none" strike="noStrike" kern="1200" cap="none" spc="0" normalizeH="0" baseline="0" noProof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9" name="Line 213">
              <a:extLst>
                <a:ext uri="{FF2B5EF4-FFF2-40B4-BE49-F238E27FC236}">
                  <a16:creationId xmlns:a16="http://schemas.microsoft.com/office/drawing/2014/main" id="{37908006-844C-3D2B-A5DD-A29486889E9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591189" y="6396118"/>
              <a:ext cx="157162" cy="138123"/>
            </a:xfrm>
            <a:prstGeom prst="line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100" b="0" i="0" u="none" strike="noStrike" kern="1200" cap="none" spc="0" normalizeH="0" baseline="0" noProof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37" name="Rectangle 4">
            <a:extLst>
              <a:ext uri="{FF2B5EF4-FFF2-40B4-BE49-F238E27FC236}">
                <a16:creationId xmlns:a16="http://schemas.microsoft.com/office/drawing/2014/main" id="{EE69A30E-217F-9A77-0AD9-39D0E7D45F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0355" y="4325111"/>
            <a:ext cx="2507517" cy="1269990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lIns="45720" rIns="4572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000" b="1" i="0" u="none" strike="noStrike" kern="1200" cap="none" spc="0" normalizeH="0" baseline="0" noProof="0" dirty="0">
                <a:ln>
                  <a:noFill/>
                </a:ln>
                <a:solidFill>
                  <a:srgbClr val="254061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  <a:t>PERSONALE U.O. PERSONALE  E ORGANIZZAZIONE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000" b="1" i="0" u="none" strike="noStrike" kern="1200" cap="none" spc="0" normalizeH="0" baseline="0" noProof="0" dirty="0">
              <a:ln>
                <a:noFill/>
              </a:ln>
              <a:solidFill>
                <a:srgbClr val="254061"/>
              </a:solidFill>
              <a:effectLst/>
              <a:uLnTx/>
              <a:uFillTx/>
              <a:latin typeface="Calibri" pitchFamily="-105" charset="0"/>
              <a:ea typeface="ＭＳ Ｐゴシック" pitchFamily="-105" charset="-128"/>
              <a:cs typeface="+mn-cs"/>
            </a:endParaRPr>
          </a:p>
        </p:txBody>
      </p:sp>
      <p:cxnSp>
        <p:nvCxnSpPr>
          <p:cNvPr id="38" name="Connettore diritto 37">
            <a:extLst>
              <a:ext uri="{FF2B5EF4-FFF2-40B4-BE49-F238E27FC236}">
                <a16:creationId xmlns:a16="http://schemas.microsoft.com/office/drawing/2014/main" id="{94521C9E-B4A1-6072-8790-A968BE6654D3}"/>
              </a:ext>
            </a:extLst>
          </p:cNvPr>
          <p:cNvCxnSpPr>
            <a:cxnSpLocks/>
            <a:stCxn id="33" idx="2"/>
            <a:endCxn id="37" idx="0"/>
          </p:cNvCxnSpPr>
          <p:nvPr/>
        </p:nvCxnSpPr>
        <p:spPr>
          <a:xfrm>
            <a:off x="2294114" y="3876325"/>
            <a:ext cx="0" cy="4487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4">
            <a:extLst>
              <a:ext uri="{FF2B5EF4-FFF2-40B4-BE49-F238E27FC236}">
                <a16:creationId xmlns:a16="http://schemas.microsoft.com/office/drawing/2014/main" id="{89E595D9-6EC4-32A2-A5F5-CE000AD68D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3441" y="4325112"/>
            <a:ext cx="2871216" cy="1269989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lIns="45720" rIns="4572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PERSONALE U.O. GARE E APPROVVIGIONAMENTI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it-IT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</a:br>
            <a:endParaRPr lang="it-IT" sz="900" b="1" dirty="0">
              <a:solidFill>
                <a:srgbClr val="FF0000"/>
              </a:solidFill>
              <a:latin typeface="Calibri" pitchFamily="-105" charset="0"/>
              <a:ea typeface="ＭＳ Ｐゴシック" pitchFamily="-105" charset="-128"/>
            </a:endParaRPr>
          </a:p>
        </p:txBody>
      </p:sp>
      <p:cxnSp>
        <p:nvCxnSpPr>
          <p:cNvPr id="47" name="Connettore a gomito 46">
            <a:extLst>
              <a:ext uri="{FF2B5EF4-FFF2-40B4-BE49-F238E27FC236}">
                <a16:creationId xmlns:a16="http://schemas.microsoft.com/office/drawing/2014/main" id="{7978A57A-1D82-B3F2-519F-C17B7FA8AB10}"/>
              </a:ext>
            </a:extLst>
          </p:cNvPr>
          <p:cNvCxnSpPr>
            <a:cxnSpLocks/>
            <a:stCxn id="27" idx="2"/>
            <a:endCxn id="36" idx="0"/>
          </p:cNvCxnSpPr>
          <p:nvPr/>
        </p:nvCxnSpPr>
        <p:spPr>
          <a:xfrm rot="16200000" flipH="1">
            <a:off x="5686632" y="2726520"/>
            <a:ext cx="818737" cy="11791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ectangle 4">
            <a:extLst>
              <a:ext uri="{FF2B5EF4-FFF2-40B4-BE49-F238E27FC236}">
                <a16:creationId xmlns:a16="http://schemas.microsoft.com/office/drawing/2014/main" id="{4269A6C5-6997-508F-64E7-F135119297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83296" y="4325111"/>
            <a:ext cx="3488707" cy="1961775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lIns="45720" rIns="45720" anchor="ctr"/>
          <a:lstStyle/>
          <a:p>
            <a:pPr algn="ctr">
              <a:defRPr/>
            </a:pPr>
            <a:endParaRPr lang="it-IT" sz="1000" b="1" dirty="0">
              <a:solidFill>
                <a:srgbClr val="254061"/>
              </a:solidFill>
              <a:latin typeface="Calibri" pitchFamily="-105" charset="0"/>
              <a:ea typeface="ＭＳ Ｐゴシック" pitchFamily="-105" charset="-128"/>
            </a:endParaRPr>
          </a:p>
          <a:p>
            <a:pPr algn="ctr">
              <a:defRPr/>
            </a:pPr>
            <a: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PERSONALE U.O. SEGRETERIA </a:t>
            </a:r>
          </a:p>
          <a:p>
            <a:pPr algn="ctr">
              <a:defRPr/>
            </a:pPr>
            <a: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AFFARI GENERALI, PROTOCOLLO</a:t>
            </a:r>
          </a:p>
          <a:p>
            <a:pPr>
              <a:defRPr/>
            </a:pPr>
            <a:endParaRPr lang="it-IT" sz="1000" b="1" dirty="0">
              <a:solidFill>
                <a:srgbClr val="254061"/>
              </a:solidFill>
              <a:latin typeface="Calibri" pitchFamily="-105" charset="0"/>
              <a:ea typeface="ＭＳ Ｐゴシック" pitchFamily="-105" charset="-128"/>
            </a:endParaRPr>
          </a:p>
          <a:p>
            <a:pPr algn="ctr">
              <a:defRPr/>
            </a:pPr>
            <a:endParaRPr lang="it-IT" sz="1000" b="1" dirty="0">
              <a:solidFill>
                <a:srgbClr val="254061"/>
              </a:solidFill>
              <a:latin typeface="Calibri" pitchFamily="-105" charset="0"/>
              <a:ea typeface="ＭＳ Ｐゴシック" pitchFamily="-105" charset="-128"/>
            </a:endParaRPr>
          </a:p>
        </p:txBody>
      </p:sp>
      <p:cxnSp>
        <p:nvCxnSpPr>
          <p:cNvPr id="11273" name="Connettore diritto 11272">
            <a:extLst>
              <a:ext uri="{FF2B5EF4-FFF2-40B4-BE49-F238E27FC236}">
                <a16:creationId xmlns:a16="http://schemas.microsoft.com/office/drawing/2014/main" id="{E5438986-46F7-6D05-34FC-E23E68757C28}"/>
              </a:ext>
            </a:extLst>
          </p:cNvPr>
          <p:cNvCxnSpPr>
            <a:cxnSpLocks/>
            <a:endCxn id="34" idx="2"/>
          </p:cNvCxnSpPr>
          <p:nvPr/>
        </p:nvCxnSpPr>
        <p:spPr>
          <a:xfrm flipH="1" flipV="1">
            <a:off x="9767869" y="3862218"/>
            <a:ext cx="2967" cy="4628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uppo 1">
            <a:extLst>
              <a:ext uri="{FF2B5EF4-FFF2-40B4-BE49-F238E27FC236}">
                <a16:creationId xmlns:a16="http://schemas.microsoft.com/office/drawing/2014/main" id="{12B41150-09D9-A3D1-D839-273378F5DE07}"/>
              </a:ext>
            </a:extLst>
          </p:cNvPr>
          <p:cNvGrpSpPr/>
          <p:nvPr/>
        </p:nvGrpSpPr>
        <p:grpSpPr>
          <a:xfrm>
            <a:off x="4891860" y="1404632"/>
            <a:ext cx="3960000" cy="1008000"/>
            <a:chOff x="1709451" y="2463909"/>
            <a:chExt cx="3960000" cy="1008000"/>
          </a:xfrm>
        </p:grpSpPr>
        <p:sp>
          <p:nvSpPr>
            <p:cNvPr id="5" name="Rectangle 181">
              <a:extLst>
                <a:ext uri="{FF2B5EF4-FFF2-40B4-BE49-F238E27FC236}">
                  <a16:creationId xmlns:a16="http://schemas.microsoft.com/office/drawing/2014/main" id="{39AC8DD8-01F6-76FD-CA2F-0DD8E83C08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09451" y="2463909"/>
              <a:ext cx="3960000" cy="1008000"/>
            </a:xfrm>
            <a:prstGeom prst="rect">
              <a:avLst/>
            </a:prstGeom>
            <a:noFill/>
            <a:ln w="12700">
              <a:solidFill>
                <a:srgbClr val="009900"/>
              </a:solidFill>
              <a:prstDash val="lgDashDot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10800" tIns="57593" rIns="45720" bIns="57593" anchor="ctr"/>
            <a:lstStyle>
              <a:lvl1pPr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1pPr>
              <a:lvl2pPr marL="742950" indent="-28575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2pPr>
              <a:lvl3pPr marL="11430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3pPr>
              <a:lvl4pPr marL="16002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4pPr>
              <a:lvl5pPr marL="20574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5pPr>
              <a:lvl6pPr marL="25146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6pPr>
              <a:lvl7pPr marL="29718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7pPr>
              <a:lvl8pPr marL="34290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8pPr>
              <a:lvl9pPr marL="38862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it-IT" altLang="it-IT">
                <a:solidFill>
                  <a:prstClr val="black"/>
                </a:solidFill>
                <a:ea typeface="ＭＳ Ｐゴシック" panose="020B0600070205080204" pitchFamily="34" charset="-128"/>
              </a:endParaRPr>
            </a:p>
          </p:txBody>
        </p:sp>
        <p:sp>
          <p:nvSpPr>
            <p:cNvPr id="8" name="Text Box 182">
              <a:extLst>
                <a:ext uri="{FF2B5EF4-FFF2-40B4-BE49-F238E27FC236}">
                  <a16:creationId xmlns:a16="http://schemas.microsoft.com/office/drawing/2014/main" id="{E07DBB3D-39AE-9196-3036-D8757BF3E0E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5390" y="2580986"/>
              <a:ext cx="1368000" cy="5539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45720" rIns="45720">
              <a:spAutoFit/>
            </a:bodyPr>
            <a:lstStyle>
              <a:lvl1pPr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1pPr>
              <a:lvl2pPr marL="742950" indent="-28575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2pPr>
              <a:lvl3pPr marL="11430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3pPr>
              <a:lvl4pPr marL="16002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4pPr>
              <a:lvl5pPr marL="20574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5pPr>
              <a:lvl6pPr marL="25146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6pPr>
              <a:lvl7pPr marL="29718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7pPr>
              <a:lvl8pPr marL="34290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8pPr>
              <a:lvl9pPr marL="38862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9pPr>
            </a:lstStyle>
            <a:p>
              <a:pPr algn="l" eaLnBrk="0" fontAlgn="base" hangingPunct="0">
                <a:lnSpc>
                  <a:spcPct val="100000"/>
                </a:lnSpc>
                <a:spcAft>
                  <a:spcPct val="0"/>
                </a:spcAft>
                <a:defRPr/>
              </a:pPr>
              <a:r>
                <a:rPr lang="it-IT" altLang="it-IT" dirty="0">
                  <a:solidFill>
                    <a:srgbClr val="009900"/>
                  </a:solidFill>
                  <a:latin typeface="Calibri"/>
                  <a:ea typeface="ＭＳ Ｐゴシック" panose="020B0600070205080204" pitchFamily="34" charset="-128"/>
                </a:rPr>
                <a:t>(SISTEMA DI GESTIONE QUALITA’ SICUREZZA AMBIENTE)</a:t>
              </a:r>
            </a:p>
          </p:txBody>
        </p:sp>
      </p:grpSp>
      <p:cxnSp>
        <p:nvCxnSpPr>
          <p:cNvPr id="11266" name="Connettore diritto 11265">
            <a:extLst>
              <a:ext uri="{FF2B5EF4-FFF2-40B4-BE49-F238E27FC236}">
                <a16:creationId xmlns:a16="http://schemas.microsoft.com/office/drawing/2014/main" id="{ED29C7AA-9FDB-3960-14DC-8FC3058A8881}"/>
              </a:ext>
            </a:extLst>
          </p:cNvPr>
          <p:cNvCxnSpPr>
            <a:cxnSpLocks/>
            <a:stCxn id="36" idx="2"/>
            <a:endCxn id="43" idx="0"/>
          </p:cNvCxnSpPr>
          <p:nvPr/>
        </p:nvCxnSpPr>
        <p:spPr>
          <a:xfrm flipH="1">
            <a:off x="6099049" y="3861785"/>
            <a:ext cx="2847" cy="4633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880732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1">
            <a:extLst>
              <a:ext uri="{FF2B5EF4-FFF2-40B4-BE49-F238E27FC236}">
                <a16:creationId xmlns:a16="http://schemas.microsoft.com/office/drawing/2014/main" id="{67E5A652-A63B-4A23-950F-EE077C58737A}"/>
              </a:ext>
            </a:extLst>
          </p:cNvPr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670034" y="260350"/>
            <a:ext cx="10819532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marL="85725" defTabSz="8699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8699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86995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8699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86995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869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869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869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869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000" b="1" dirty="0">
                <a:solidFill>
                  <a:schemeClr val="accent1">
                    <a:lumMod val="75000"/>
                  </a:schemeClr>
                </a:solidFill>
              </a:rPr>
              <a:t>SETTORE TELECOMUNICAZIONI, SERVIZI INFORMATICI, CONTROLLO DI GESTIONE</a:t>
            </a:r>
          </a:p>
        </p:txBody>
      </p:sp>
      <p:grpSp>
        <p:nvGrpSpPr>
          <p:cNvPr id="10244" name="Gruppo 103">
            <a:extLst>
              <a:ext uri="{FF2B5EF4-FFF2-40B4-BE49-F238E27FC236}">
                <a16:creationId xmlns:a16="http://schemas.microsoft.com/office/drawing/2014/main" id="{909E2D0C-6E19-457F-91DF-D5404ADEE315}"/>
              </a:ext>
            </a:extLst>
          </p:cNvPr>
          <p:cNvGrpSpPr>
            <a:grpSpLocks/>
          </p:cNvGrpSpPr>
          <p:nvPr/>
        </p:nvGrpSpPr>
        <p:grpSpPr bwMode="auto">
          <a:xfrm>
            <a:off x="4850525" y="915304"/>
            <a:ext cx="2520000" cy="864000"/>
            <a:chOff x="3352783" y="1042730"/>
            <a:chExt cx="2519691" cy="863862"/>
          </a:xfrm>
        </p:grpSpPr>
        <p:sp>
          <p:nvSpPr>
            <p:cNvPr id="35" name="Rectangle 4">
              <a:extLst>
                <a:ext uri="{FF2B5EF4-FFF2-40B4-BE49-F238E27FC236}">
                  <a16:creationId xmlns:a16="http://schemas.microsoft.com/office/drawing/2014/main" id="{19A829A2-EEF5-4007-AAAE-37E8E23A06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52783" y="1042730"/>
              <a:ext cx="2519691" cy="86386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1">
                  <a:lumMod val="75000"/>
                </a:schemeClr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lIns="45720" rIns="45720" anchor="ctr"/>
            <a:lstStyle/>
            <a:p>
              <a:pPr algn="ctr">
                <a:defRPr/>
              </a:pPr>
              <a:r>
                <a:rPr lang="it-IT" sz="1000" b="1" dirty="0">
                  <a:solidFill>
                    <a:srgbClr val="254061"/>
                  </a:solidFill>
                  <a:latin typeface="Calibri" pitchFamily="-105" charset="0"/>
                  <a:ea typeface="ＭＳ Ｐゴシック" pitchFamily="-105" charset="-128"/>
                </a:rPr>
                <a:t>SETTORE TELECOMUNICAZIONI </a:t>
              </a:r>
            </a:p>
            <a:p>
              <a:pPr algn="ctr">
                <a:defRPr/>
              </a:pPr>
              <a:r>
                <a:rPr lang="it-IT" sz="1000" b="1" dirty="0">
                  <a:solidFill>
                    <a:srgbClr val="254061"/>
                  </a:solidFill>
                  <a:latin typeface="Calibri" pitchFamily="-105" charset="0"/>
                  <a:ea typeface="ＭＳ Ｐゴシック" pitchFamily="-105" charset="-128"/>
                </a:rPr>
                <a:t>SERVIZI INFORMATICI, </a:t>
              </a:r>
            </a:p>
            <a:p>
              <a:pPr algn="ctr">
                <a:defRPr/>
              </a:pPr>
              <a:r>
                <a:rPr lang="it-IT" sz="1000" b="1" dirty="0">
                  <a:solidFill>
                    <a:srgbClr val="254061"/>
                  </a:solidFill>
                  <a:latin typeface="Calibri" pitchFamily="-105" charset="0"/>
                  <a:ea typeface="ＭＳ Ｐゴシック" pitchFamily="-105" charset="-128"/>
                </a:rPr>
                <a:t>CONTROLLO DI GESTIONE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buClrTx/>
                <a:buSzTx/>
                <a:buFontTx/>
                <a:buNone/>
                <a:tabLst/>
                <a:defRPr/>
              </a:pPr>
              <a:r>
                <a:rPr kumimoji="0" lang="it-IT" sz="9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itchFamily="-105" charset="0"/>
                  <a:ea typeface="ＭＳ Ｐゴシック" pitchFamily="-105" charset="-128"/>
                  <a:cs typeface="+mn-cs"/>
                </a:rPr>
                <a:t>Dirigente: MARCO PIVA</a:t>
              </a:r>
            </a:p>
          </p:txBody>
        </p:sp>
        <p:cxnSp>
          <p:nvCxnSpPr>
            <p:cNvPr id="39" name="Connettore 1 60">
              <a:extLst>
                <a:ext uri="{FF2B5EF4-FFF2-40B4-BE49-F238E27FC236}">
                  <a16:creationId xmlns:a16="http://schemas.microsoft.com/office/drawing/2014/main" id="{A5BFBFF3-9957-4445-BE01-2A4D84CA10B4}"/>
                </a:ext>
              </a:extLst>
            </p:cNvPr>
            <p:cNvCxnSpPr>
              <a:cxnSpLocks/>
              <a:stCxn id="35" idx="2"/>
              <a:endCxn id="35" idx="2"/>
            </p:cNvCxnSpPr>
            <p:nvPr/>
          </p:nvCxnSpPr>
          <p:spPr bwMode="auto">
            <a:xfrm>
              <a:off x="4612628" y="1906592"/>
              <a:ext cx="0" cy="0"/>
            </a:xfrm>
            <a:prstGeom prst="line">
              <a:avLst/>
            </a:prstGeom>
            <a:ln>
              <a:solidFill>
                <a:schemeClr val="accent1">
                  <a:lumMod val="75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8" name="Rectangle 4">
            <a:extLst>
              <a:ext uri="{FF2B5EF4-FFF2-40B4-BE49-F238E27FC236}">
                <a16:creationId xmlns:a16="http://schemas.microsoft.com/office/drawing/2014/main" id="{A2C5C4B6-AF80-4265-A312-02F44F0A14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3685" y="3993202"/>
            <a:ext cx="1800000" cy="720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lIns="45720" rIns="4572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000" b="1" i="0" u="none" strike="noStrike" kern="1200" cap="none" spc="0" normalizeH="0" baseline="0" noProof="0" dirty="0" err="1">
                <a:ln>
                  <a:noFill/>
                </a:ln>
                <a:solidFill>
                  <a:srgbClr val="254061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  <a:t>U.Op</a:t>
            </a:r>
            <a:r>
              <a:rPr kumimoji="0" lang="it-IT" sz="1000" b="1" i="0" u="none" strike="noStrike" kern="1200" cap="none" spc="0" normalizeH="0" baseline="0" noProof="0" dirty="0">
                <a:ln>
                  <a:noFill/>
                </a:ln>
                <a:solidFill>
                  <a:srgbClr val="254061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  <a:t>. TELECONTROLLO</a:t>
            </a:r>
          </a:p>
          <a:p>
            <a:pPr algn="ctr">
              <a:spcAft>
                <a:spcPts val="300"/>
              </a:spcAft>
              <a:defRPr/>
            </a:pPr>
            <a:r>
              <a:rPr kumimoji="0" lang="it-IT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  <a:t>Responsabile: MARCO PIVA (A.I.)</a:t>
            </a:r>
            <a:endParaRPr lang="it-IT" sz="900" b="1" dirty="0">
              <a:solidFill>
                <a:schemeClr val="accent1">
                  <a:lumMod val="75000"/>
                </a:schemeClr>
              </a:solidFill>
              <a:latin typeface="Calibri" pitchFamily="-105" charset="0"/>
              <a:ea typeface="ＭＳ Ｐゴシック" pitchFamily="-105" charset="-128"/>
            </a:endParaRPr>
          </a:p>
        </p:txBody>
      </p:sp>
      <p:sp>
        <p:nvSpPr>
          <p:cNvPr id="12" name="Rectangle 4">
            <a:extLst>
              <a:ext uri="{FF2B5EF4-FFF2-40B4-BE49-F238E27FC236}">
                <a16:creationId xmlns:a16="http://schemas.microsoft.com/office/drawing/2014/main" id="{6F460427-A7B8-4A04-8E8D-B85B4B0691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14040" y="5188886"/>
            <a:ext cx="1800000" cy="720000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45720" rIns="45720" anchor="ctr"/>
          <a:lstStyle/>
          <a:p>
            <a:pPr algn="ctr">
              <a:defRPr/>
            </a:pPr>
            <a: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REFERENTE</a:t>
            </a:r>
            <a:b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</a:br>
            <a:r>
              <a:rPr lang="it-IT" sz="1000" b="1" dirty="0" err="1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U.Op</a:t>
            </a:r>
            <a: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. Servizi Informatici</a:t>
            </a:r>
          </a:p>
        </p:txBody>
      </p:sp>
      <p:sp>
        <p:nvSpPr>
          <p:cNvPr id="13" name="Rectangle 4">
            <a:extLst>
              <a:ext uri="{FF2B5EF4-FFF2-40B4-BE49-F238E27FC236}">
                <a16:creationId xmlns:a16="http://schemas.microsoft.com/office/drawing/2014/main" id="{06EABA88-2E81-4AE9-A38E-A694499BA3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17270" y="4071974"/>
            <a:ext cx="1800000" cy="720000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45720" rIns="45720" anchor="ctr"/>
          <a:lstStyle/>
          <a:p>
            <a:pPr algn="ctr">
              <a:defRPr/>
            </a:pPr>
            <a: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U.O. TELECOMUNICAZIONI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buClrTx/>
              <a:buSzTx/>
              <a:buFontTx/>
              <a:buNone/>
              <a:tabLst/>
              <a:defRPr/>
            </a:pPr>
            <a:r>
              <a:rPr kumimoji="0" lang="it-IT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  <a:t>Responsabile: MARCELLO MACCANTI</a:t>
            </a:r>
          </a:p>
        </p:txBody>
      </p:sp>
      <p:sp>
        <p:nvSpPr>
          <p:cNvPr id="25" name="Rectangle 4">
            <a:extLst>
              <a:ext uri="{FF2B5EF4-FFF2-40B4-BE49-F238E27FC236}">
                <a16:creationId xmlns:a16="http://schemas.microsoft.com/office/drawing/2014/main" id="{5950D049-BCC1-46D5-B8B4-CF2DA3E24C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20246" y="2920323"/>
            <a:ext cx="1800000" cy="720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lIns="45720" rIns="45720" anchor="ctr"/>
          <a:lstStyle/>
          <a:p>
            <a:pPr algn="ctr">
              <a:spcAft>
                <a:spcPts val="300"/>
              </a:spcAft>
              <a:defRPr/>
            </a:pPr>
            <a: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SERVIZIO TELECOMUNICAZIONI </a:t>
            </a:r>
            <a:b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</a:br>
            <a: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SERVIZI INFORMATICI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  <a:t>Responsabile: MARCO PIVA (A.I.)</a:t>
            </a:r>
          </a:p>
        </p:txBody>
      </p:sp>
      <p:cxnSp>
        <p:nvCxnSpPr>
          <p:cNvPr id="52" name="Connettore diritto 51">
            <a:extLst>
              <a:ext uri="{FF2B5EF4-FFF2-40B4-BE49-F238E27FC236}">
                <a16:creationId xmlns:a16="http://schemas.microsoft.com/office/drawing/2014/main" id="{11F451F8-9584-42AB-8324-5AB7F35C35A4}"/>
              </a:ext>
            </a:extLst>
          </p:cNvPr>
          <p:cNvCxnSpPr>
            <a:cxnSpLocks/>
            <a:stCxn id="13" idx="2"/>
            <a:endCxn id="12" idx="0"/>
          </p:cNvCxnSpPr>
          <p:nvPr/>
        </p:nvCxnSpPr>
        <p:spPr>
          <a:xfrm flipH="1">
            <a:off x="3214040" y="4791974"/>
            <a:ext cx="3230" cy="3969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ttore diritto 7">
            <a:extLst>
              <a:ext uri="{FF2B5EF4-FFF2-40B4-BE49-F238E27FC236}">
                <a16:creationId xmlns:a16="http://schemas.microsoft.com/office/drawing/2014/main" id="{6C0E94CB-91A6-46F8-9F7C-38C47F7A4379}"/>
              </a:ext>
            </a:extLst>
          </p:cNvPr>
          <p:cNvCxnSpPr>
            <a:cxnSpLocks/>
            <a:stCxn id="35" idx="2"/>
            <a:endCxn id="35" idx="2"/>
          </p:cNvCxnSpPr>
          <p:nvPr/>
        </p:nvCxnSpPr>
        <p:spPr>
          <a:xfrm>
            <a:off x="6110525" y="1779304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nettore diritto 45">
            <a:extLst>
              <a:ext uri="{FF2B5EF4-FFF2-40B4-BE49-F238E27FC236}">
                <a16:creationId xmlns:a16="http://schemas.microsoft.com/office/drawing/2014/main" id="{53AFC544-7182-4B7A-A6B3-A219F42A415C}"/>
              </a:ext>
            </a:extLst>
          </p:cNvPr>
          <p:cNvCxnSpPr>
            <a:cxnSpLocks/>
            <a:stCxn id="25" idx="2"/>
            <a:endCxn id="13" idx="0"/>
          </p:cNvCxnSpPr>
          <p:nvPr/>
        </p:nvCxnSpPr>
        <p:spPr>
          <a:xfrm flipH="1">
            <a:off x="3217270" y="3640323"/>
            <a:ext cx="2976" cy="4316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ectangle 4">
            <a:extLst>
              <a:ext uri="{FF2B5EF4-FFF2-40B4-BE49-F238E27FC236}">
                <a16:creationId xmlns:a16="http://schemas.microsoft.com/office/drawing/2014/main" id="{E5F491CC-3737-4745-AF1F-49164CA0BC85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8223685" y="2051096"/>
            <a:ext cx="1800224" cy="889254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lIns="45720" rIns="45720" anchor="ctr"/>
          <a:lstStyle/>
          <a:p>
            <a:pPr algn="ctr">
              <a:spcAft>
                <a:spcPts val="300"/>
              </a:spcAft>
              <a:defRPr/>
            </a:pPr>
            <a:endParaRPr lang="it-IT" sz="1100" b="1" dirty="0">
              <a:solidFill>
                <a:srgbClr val="254061"/>
              </a:solidFill>
              <a:latin typeface="Calibri" pitchFamily="-105" charset="0"/>
              <a:ea typeface="ＭＳ Ｐゴシック" pitchFamily="-105" charset="-128"/>
            </a:endParaRPr>
          </a:p>
          <a:p>
            <a:pPr algn="ctr">
              <a:defRPr/>
            </a:pPr>
            <a: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U.O.</a:t>
            </a:r>
          </a:p>
          <a:p>
            <a:pPr algn="ctr">
              <a:defRPr/>
            </a:pPr>
            <a: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CONTROLLO DI GESTIONE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buClrTx/>
              <a:buSzTx/>
              <a:buFontTx/>
              <a:buNone/>
              <a:tabLst/>
              <a:defRPr/>
            </a:pPr>
            <a:r>
              <a:rPr kumimoji="0" lang="it-IT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  <a:t>Responsabile: MARCO PIVA (A.I.)</a:t>
            </a:r>
            <a:endParaRPr lang="it-IT" sz="1000" b="1" dirty="0">
              <a:solidFill>
                <a:schemeClr val="accent1">
                  <a:lumMod val="75000"/>
                </a:schemeClr>
              </a:solidFill>
              <a:latin typeface="Calibri" pitchFamily="-105" charset="0"/>
              <a:ea typeface="ＭＳ Ｐゴシック" pitchFamily="-105" charset="-128"/>
            </a:endParaRPr>
          </a:p>
          <a:p>
            <a:pPr algn="ctr">
              <a:spcAft>
                <a:spcPts val="300"/>
              </a:spcAft>
              <a:defRPr/>
            </a:pPr>
            <a:r>
              <a:rPr lang="it-IT" sz="11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  </a:t>
            </a:r>
          </a:p>
        </p:txBody>
      </p:sp>
      <p:cxnSp>
        <p:nvCxnSpPr>
          <p:cNvPr id="6" name="Connettore a gomito 5">
            <a:extLst>
              <a:ext uri="{FF2B5EF4-FFF2-40B4-BE49-F238E27FC236}">
                <a16:creationId xmlns:a16="http://schemas.microsoft.com/office/drawing/2014/main" id="{3D71A298-2BD8-841A-2581-18A4804E2670}"/>
              </a:ext>
            </a:extLst>
          </p:cNvPr>
          <p:cNvCxnSpPr>
            <a:stCxn id="35" idx="2"/>
            <a:endCxn id="25" idx="0"/>
          </p:cNvCxnSpPr>
          <p:nvPr/>
        </p:nvCxnSpPr>
        <p:spPr>
          <a:xfrm rot="5400000">
            <a:off x="4094877" y="904674"/>
            <a:ext cx="1141019" cy="2890279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uppo 87">
            <a:extLst>
              <a:ext uri="{FF2B5EF4-FFF2-40B4-BE49-F238E27FC236}">
                <a16:creationId xmlns:a16="http://schemas.microsoft.com/office/drawing/2014/main" id="{6ACECCC3-4CD3-5D3C-280D-68B1876432D5}"/>
              </a:ext>
            </a:extLst>
          </p:cNvPr>
          <p:cNvGrpSpPr>
            <a:grpSpLocks/>
          </p:cNvGrpSpPr>
          <p:nvPr/>
        </p:nvGrpSpPr>
        <p:grpSpPr bwMode="auto">
          <a:xfrm>
            <a:off x="9045091" y="4846622"/>
            <a:ext cx="157187" cy="476162"/>
            <a:chOff x="8591277" y="6057288"/>
            <a:chExt cx="157187" cy="476195"/>
          </a:xfrm>
        </p:grpSpPr>
        <p:sp>
          <p:nvSpPr>
            <p:cNvPr id="19" name="Line 210">
              <a:extLst>
                <a:ext uri="{FF2B5EF4-FFF2-40B4-BE49-F238E27FC236}">
                  <a16:creationId xmlns:a16="http://schemas.microsoft.com/office/drawing/2014/main" id="{6896168B-A794-0494-63C1-9F1BF02A59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56276" y="6057958"/>
              <a:ext cx="0" cy="371501"/>
            </a:xfrm>
            <a:prstGeom prst="line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eaLnBrk="1" hangingPunct="1">
                <a:defRPr/>
              </a:pPr>
              <a:endParaRPr lang="it-IT" sz="11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endParaRPr>
            </a:p>
          </p:txBody>
        </p:sp>
        <p:sp>
          <p:nvSpPr>
            <p:cNvPr id="20" name="Line 212">
              <a:extLst>
                <a:ext uri="{FF2B5EF4-FFF2-40B4-BE49-F238E27FC236}">
                  <a16:creationId xmlns:a16="http://schemas.microsoft.com/office/drawing/2014/main" id="{4F740912-6306-CB83-FEF4-34F16EC8F6E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591189" y="6337377"/>
              <a:ext cx="157162" cy="138122"/>
            </a:xfrm>
            <a:prstGeom prst="line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eaLnBrk="1" hangingPunct="1">
                <a:defRPr/>
              </a:pPr>
              <a:endParaRPr lang="it-IT" sz="11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endParaRPr>
            </a:p>
          </p:txBody>
        </p:sp>
        <p:sp>
          <p:nvSpPr>
            <p:cNvPr id="21" name="Line 213">
              <a:extLst>
                <a:ext uri="{FF2B5EF4-FFF2-40B4-BE49-F238E27FC236}">
                  <a16:creationId xmlns:a16="http://schemas.microsoft.com/office/drawing/2014/main" id="{4E1D0347-AB62-E10B-7A5C-EB8F74A296D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591189" y="6396118"/>
              <a:ext cx="157162" cy="138123"/>
            </a:xfrm>
            <a:prstGeom prst="line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eaLnBrk="1" hangingPunct="1">
                <a:defRPr/>
              </a:pPr>
              <a:endParaRPr lang="it-IT" sz="11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endParaRPr>
            </a:p>
          </p:txBody>
        </p:sp>
      </p:grpSp>
      <p:grpSp>
        <p:nvGrpSpPr>
          <p:cNvPr id="22" name="Gruppo 87">
            <a:extLst>
              <a:ext uri="{FF2B5EF4-FFF2-40B4-BE49-F238E27FC236}">
                <a16:creationId xmlns:a16="http://schemas.microsoft.com/office/drawing/2014/main" id="{2D556560-8B95-04FA-E66B-F476E798F676}"/>
              </a:ext>
            </a:extLst>
          </p:cNvPr>
          <p:cNvGrpSpPr>
            <a:grpSpLocks/>
          </p:cNvGrpSpPr>
          <p:nvPr/>
        </p:nvGrpSpPr>
        <p:grpSpPr bwMode="auto">
          <a:xfrm>
            <a:off x="3152237" y="5965784"/>
            <a:ext cx="157187" cy="476162"/>
            <a:chOff x="8591277" y="6057288"/>
            <a:chExt cx="157187" cy="476195"/>
          </a:xfrm>
        </p:grpSpPr>
        <p:sp>
          <p:nvSpPr>
            <p:cNvPr id="23" name="Line 210">
              <a:extLst>
                <a:ext uri="{FF2B5EF4-FFF2-40B4-BE49-F238E27FC236}">
                  <a16:creationId xmlns:a16="http://schemas.microsoft.com/office/drawing/2014/main" id="{5E67A79F-4563-B053-6008-E6CCA98586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56276" y="6057958"/>
              <a:ext cx="0" cy="371501"/>
            </a:xfrm>
            <a:prstGeom prst="line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eaLnBrk="1" hangingPunct="1">
                <a:defRPr/>
              </a:pPr>
              <a:endParaRPr lang="it-IT" sz="11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endParaRPr>
            </a:p>
          </p:txBody>
        </p:sp>
        <p:sp>
          <p:nvSpPr>
            <p:cNvPr id="24" name="Line 212">
              <a:extLst>
                <a:ext uri="{FF2B5EF4-FFF2-40B4-BE49-F238E27FC236}">
                  <a16:creationId xmlns:a16="http://schemas.microsoft.com/office/drawing/2014/main" id="{259049FA-8635-0DB2-A458-4E89AFBB9C1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591189" y="6337377"/>
              <a:ext cx="157162" cy="138122"/>
            </a:xfrm>
            <a:prstGeom prst="line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eaLnBrk="1" hangingPunct="1">
                <a:defRPr/>
              </a:pPr>
              <a:endParaRPr lang="it-IT" sz="11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endParaRPr>
            </a:p>
          </p:txBody>
        </p:sp>
        <p:sp>
          <p:nvSpPr>
            <p:cNvPr id="26" name="Line 213">
              <a:extLst>
                <a:ext uri="{FF2B5EF4-FFF2-40B4-BE49-F238E27FC236}">
                  <a16:creationId xmlns:a16="http://schemas.microsoft.com/office/drawing/2014/main" id="{CBC39439-1A48-4C88-BA96-E93703334ED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591189" y="6396118"/>
              <a:ext cx="157162" cy="138123"/>
            </a:xfrm>
            <a:prstGeom prst="line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eaLnBrk="1" hangingPunct="1">
                <a:defRPr/>
              </a:pPr>
              <a:endParaRPr lang="it-IT" sz="11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endParaRPr>
            </a:p>
          </p:txBody>
        </p:sp>
      </p:grpSp>
      <p:grpSp>
        <p:nvGrpSpPr>
          <p:cNvPr id="9" name="Gruppo 8">
            <a:extLst>
              <a:ext uri="{FF2B5EF4-FFF2-40B4-BE49-F238E27FC236}">
                <a16:creationId xmlns:a16="http://schemas.microsoft.com/office/drawing/2014/main" id="{27B7D7E7-7F42-3E06-16DE-938C048B2B61}"/>
              </a:ext>
            </a:extLst>
          </p:cNvPr>
          <p:cNvGrpSpPr/>
          <p:nvPr/>
        </p:nvGrpSpPr>
        <p:grpSpPr>
          <a:xfrm>
            <a:off x="8013469" y="1870364"/>
            <a:ext cx="3658285" cy="1250718"/>
            <a:chOff x="1709451" y="2463909"/>
            <a:chExt cx="3600000" cy="1008000"/>
          </a:xfrm>
        </p:grpSpPr>
        <p:sp>
          <p:nvSpPr>
            <p:cNvPr id="11" name="Rectangle 181">
              <a:extLst>
                <a:ext uri="{FF2B5EF4-FFF2-40B4-BE49-F238E27FC236}">
                  <a16:creationId xmlns:a16="http://schemas.microsoft.com/office/drawing/2014/main" id="{8065177D-B09E-4F02-0076-82A5AB51A5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09451" y="2463909"/>
              <a:ext cx="3600000" cy="1008000"/>
            </a:xfrm>
            <a:prstGeom prst="rect">
              <a:avLst/>
            </a:prstGeom>
            <a:noFill/>
            <a:ln w="12700">
              <a:solidFill>
                <a:srgbClr val="009900"/>
              </a:solidFill>
              <a:prstDash val="lgDashDot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10800" tIns="57593" rIns="45720" bIns="57593" anchor="ctr"/>
            <a:lstStyle>
              <a:lvl1pPr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1pPr>
              <a:lvl2pPr marL="742950" indent="-28575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2pPr>
              <a:lvl3pPr marL="11430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3pPr>
              <a:lvl4pPr marL="16002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4pPr>
              <a:lvl5pPr marL="20574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5pPr>
              <a:lvl6pPr marL="25146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6pPr>
              <a:lvl7pPr marL="29718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7pPr>
              <a:lvl8pPr marL="34290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8pPr>
              <a:lvl9pPr marL="38862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it-IT" altLang="it-IT">
                <a:solidFill>
                  <a:prstClr val="black"/>
                </a:solidFill>
                <a:ea typeface="ＭＳ Ｐゴシック" panose="020B0600070205080204" pitchFamily="34" charset="-128"/>
              </a:endParaRPr>
            </a:p>
          </p:txBody>
        </p:sp>
        <p:sp>
          <p:nvSpPr>
            <p:cNvPr id="14" name="Text Box 182">
              <a:extLst>
                <a:ext uri="{FF2B5EF4-FFF2-40B4-BE49-F238E27FC236}">
                  <a16:creationId xmlns:a16="http://schemas.microsoft.com/office/drawing/2014/main" id="{0969EF6B-3E23-B562-FCEC-57BC834300B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94727" y="2580986"/>
              <a:ext cx="1368000" cy="5539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45720" rIns="45720">
              <a:spAutoFit/>
            </a:bodyPr>
            <a:lstStyle>
              <a:lvl1pPr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1pPr>
              <a:lvl2pPr marL="742950" indent="-28575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2pPr>
              <a:lvl3pPr marL="11430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3pPr>
              <a:lvl4pPr marL="16002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4pPr>
              <a:lvl5pPr marL="20574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5pPr>
              <a:lvl6pPr marL="25146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6pPr>
              <a:lvl7pPr marL="29718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7pPr>
              <a:lvl8pPr marL="34290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8pPr>
              <a:lvl9pPr marL="38862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9pPr>
            </a:lstStyle>
            <a:p>
              <a:pPr algn="l" eaLnBrk="0" fontAlgn="base" hangingPunct="0">
                <a:lnSpc>
                  <a:spcPct val="100000"/>
                </a:lnSpc>
                <a:spcAft>
                  <a:spcPct val="0"/>
                </a:spcAft>
                <a:defRPr/>
              </a:pPr>
              <a:r>
                <a:rPr lang="it-IT" altLang="it-IT" dirty="0">
                  <a:solidFill>
                    <a:srgbClr val="009900"/>
                  </a:solidFill>
                  <a:latin typeface="Calibri"/>
                  <a:ea typeface="ＭＳ Ｐゴシック" panose="020B0600070205080204" pitchFamily="34" charset="-128"/>
                </a:rPr>
                <a:t>(SISTEMA DI GESTIONE QUALITA’ SICUREZZA AMBIENTE)</a:t>
              </a:r>
            </a:p>
          </p:txBody>
        </p:sp>
      </p:grpSp>
      <p:grpSp>
        <p:nvGrpSpPr>
          <p:cNvPr id="15" name="Gruppo 14">
            <a:extLst>
              <a:ext uri="{FF2B5EF4-FFF2-40B4-BE49-F238E27FC236}">
                <a16:creationId xmlns:a16="http://schemas.microsoft.com/office/drawing/2014/main" id="{53D84569-928C-764B-CCF5-F55E3C428CB8}"/>
              </a:ext>
            </a:extLst>
          </p:cNvPr>
          <p:cNvGrpSpPr/>
          <p:nvPr/>
        </p:nvGrpSpPr>
        <p:grpSpPr>
          <a:xfrm>
            <a:off x="652956" y="2727006"/>
            <a:ext cx="3600000" cy="1008000"/>
            <a:chOff x="1709451" y="2463909"/>
            <a:chExt cx="3600000" cy="1008000"/>
          </a:xfrm>
        </p:grpSpPr>
        <p:sp>
          <p:nvSpPr>
            <p:cNvPr id="16" name="Rectangle 181">
              <a:extLst>
                <a:ext uri="{FF2B5EF4-FFF2-40B4-BE49-F238E27FC236}">
                  <a16:creationId xmlns:a16="http://schemas.microsoft.com/office/drawing/2014/main" id="{B294C110-AF8F-CDDD-2E1E-8AC995DCA7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09451" y="2463909"/>
              <a:ext cx="3600000" cy="1008000"/>
            </a:xfrm>
            <a:prstGeom prst="rect">
              <a:avLst/>
            </a:prstGeom>
            <a:noFill/>
            <a:ln w="12700">
              <a:solidFill>
                <a:srgbClr val="009900"/>
              </a:solidFill>
              <a:prstDash val="lgDashDot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10800" tIns="57593" rIns="45720" bIns="57593" anchor="ctr"/>
            <a:lstStyle>
              <a:lvl1pPr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1pPr>
              <a:lvl2pPr marL="742950" indent="-28575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2pPr>
              <a:lvl3pPr marL="11430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3pPr>
              <a:lvl4pPr marL="16002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4pPr>
              <a:lvl5pPr marL="20574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5pPr>
              <a:lvl6pPr marL="25146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6pPr>
              <a:lvl7pPr marL="29718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7pPr>
              <a:lvl8pPr marL="34290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8pPr>
              <a:lvl9pPr marL="38862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it-IT" altLang="it-IT">
                <a:solidFill>
                  <a:prstClr val="black"/>
                </a:solidFill>
                <a:ea typeface="ＭＳ Ｐゴシック" panose="020B0600070205080204" pitchFamily="34" charset="-128"/>
              </a:endParaRPr>
            </a:p>
          </p:txBody>
        </p:sp>
        <p:sp>
          <p:nvSpPr>
            <p:cNvPr id="17" name="Text Box 182">
              <a:extLst>
                <a:ext uri="{FF2B5EF4-FFF2-40B4-BE49-F238E27FC236}">
                  <a16:creationId xmlns:a16="http://schemas.microsoft.com/office/drawing/2014/main" id="{115AA24A-BC40-4600-DB94-0CB27DCDCC6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32843" y="2580986"/>
              <a:ext cx="1368000" cy="5539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45720" rIns="45720">
              <a:spAutoFit/>
            </a:bodyPr>
            <a:lstStyle>
              <a:lvl1pPr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1pPr>
              <a:lvl2pPr marL="742950" indent="-28575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2pPr>
              <a:lvl3pPr marL="11430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3pPr>
              <a:lvl4pPr marL="16002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4pPr>
              <a:lvl5pPr marL="20574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5pPr>
              <a:lvl6pPr marL="25146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6pPr>
              <a:lvl7pPr marL="29718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7pPr>
              <a:lvl8pPr marL="34290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8pPr>
              <a:lvl9pPr marL="38862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9pPr>
            </a:lstStyle>
            <a:p>
              <a:pPr algn="l" eaLnBrk="0" fontAlgn="base" hangingPunct="0">
                <a:lnSpc>
                  <a:spcPct val="100000"/>
                </a:lnSpc>
                <a:spcAft>
                  <a:spcPct val="0"/>
                </a:spcAft>
                <a:defRPr/>
              </a:pPr>
              <a:r>
                <a:rPr lang="it-IT" altLang="it-IT" dirty="0">
                  <a:solidFill>
                    <a:srgbClr val="009900"/>
                  </a:solidFill>
                  <a:latin typeface="Calibri"/>
                  <a:ea typeface="ＭＳ Ｐゴシック" panose="020B0600070205080204" pitchFamily="34" charset="-128"/>
                </a:rPr>
                <a:t>(SISTEMA DI GESTIONE QUALITA’ SICUREZZA AMBIENTE)</a:t>
              </a:r>
            </a:p>
          </p:txBody>
        </p:sp>
      </p:grpSp>
      <p:grpSp>
        <p:nvGrpSpPr>
          <p:cNvPr id="27" name="Gruppo 26">
            <a:extLst>
              <a:ext uri="{FF2B5EF4-FFF2-40B4-BE49-F238E27FC236}">
                <a16:creationId xmlns:a16="http://schemas.microsoft.com/office/drawing/2014/main" id="{92485999-4550-8409-4446-A3C7E8EC1696}"/>
              </a:ext>
            </a:extLst>
          </p:cNvPr>
          <p:cNvGrpSpPr/>
          <p:nvPr/>
        </p:nvGrpSpPr>
        <p:grpSpPr>
          <a:xfrm>
            <a:off x="8074732" y="3740012"/>
            <a:ext cx="3600000" cy="1202807"/>
            <a:chOff x="1709451" y="2463909"/>
            <a:chExt cx="3600000" cy="1008000"/>
          </a:xfrm>
        </p:grpSpPr>
        <p:sp>
          <p:nvSpPr>
            <p:cNvPr id="28" name="Rectangle 181">
              <a:extLst>
                <a:ext uri="{FF2B5EF4-FFF2-40B4-BE49-F238E27FC236}">
                  <a16:creationId xmlns:a16="http://schemas.microsoft.com/office/drawing/2014/main" id="{459D34AE-516D-FFE1-076D-DBFC8A1552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09451" y="2463909"/>
              <a:ext cx="3600000" cy="1008000"/>
            </a:xfrm>
            <a:prstGeom prst="rect">
              <a:avLst/>
            </a:prstGeom>
            <a:noFill/>
            <a:ln w="12700">
              <a:solidFill>
                <a:srgbClr val="009900"/>
              </a:solidFill>
              <a:prstDash val="lgDashDot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10800" tIns="57593" rIns="45720" bIns="57593" anchor="ctr"/>
            <a:lstStyle>
              <a:lvl1pPr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1pPr>
              <a:lvl2pPr marL="742950" indent="-28575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2pPr>
              <a:lvl3pPr marL="11430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3pPr>
              <a:lvl4pPr marL="16002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4pPr>
              <a:lvl5pPr marL="20574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5pPr>
              <a:lvl6pPr marL="25146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6pPr>
              <a:lvl7pPr marL="29718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7pPr>
              <a:lvl8pPr marL="34290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8pPr>
              <a:lvl9pPr marL="38862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it-IT" altLang="it-IT">
                <a:solidFill>
                  <a:prstClr val="black"/>
                </a:solidFill>
                <a:ea typeface="ＭＳ Ｐゴシック" panose="020B0600070205080204" pitchFamily="34" charset="-128"/>
              </a:endParaRPr>
            </a:p>
          </p:txBody>
        </p:sp>
        <p:sp>
          <p:nvSpPr>
            <p:cNvPr id="29" name="Text Box 182">
              <a:extLst>
                <a:ext uri="{FF2B5EF4-FFF2-40B4-BE49-F238E27FC236}">
                  <a16:creationId xmlns:a16="http://schemas.microsoft.com/office/drawing/2014/main" id="{9C5D3F23-B33C-1D3B-2970-E6F00A89F5F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94727" y="2580986"/>
              <a:ext cx="1368000" cy="5539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45720" rIns="45720">
              <a:spAutoFit/>
            </a:bodyPr>
            <a:lstStyle>
              <a:lvl1pPr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1pPr>
              <a:lvl2pPr marL="742950" indent="-28575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2pPr>
              <a:lvl3pPr marL="11430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3pPr>
              <a:lvl4pPr marL="16002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4pPr>
              <a:lvl5pPr marL="20574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5pPr>
              <a:lvl6pPr marL="25146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6pPr>
              <a:lvl7pPr marL="29718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7pPr>
              <a:lvl8pPr marL="34290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8pPr>
              <a:lvl9pPr marL="38862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9pPr>
            </a:lstStyle>
            <a:p>
              <a:pPr algn="l" eaLnBrk="0" fontAlgn="base" hangingPunct="0">
                <a:lnSpc>
                  <a:spcPct val="100000"/>
                </a:lnSpc>
                <a:spcAft>
                  <a:spcPct val="0"/>
                </a:spcAft>
                <a:defRPr/>
              </a:pPr>
              <a:r>
                <a:rPr lang="it-IT" altLang="it-IT" dirty="0">
                  <a:solidFill>
                    <a:srgbClr val="009900"/>
                  </a:solidFill>
                  <a:latin typeface="Calibri"/>
                  <a:ea typeface="ＭＳ Ｐゴシック" panose="020B0600070205080204" pitchFamily="34" charset="-128"/>
                </a:rPr>
                <a:t>(SISTEMA DI GESTIONE QUALITA’ SICUREZZA AMBIENTE)</a:t>
              </a:r>
            </a:p>
          </p:txBody>
        </p:sp>
      </p:grpSp>
      <p:cxnSp>
        <p:nvCxnSpPr>
          <p:cNvPr id="33" name="Connettore a gomito 32">
            <a:extLst>
              <a:ext uri="{FF2B5EF4-FFF2-40B4-BE49-F238E27FC236}">
                <a16:creationId xmlns:a16="http://schemas.microsoft.com/office/drawing/2014/main" id="{5A90E59F-6952-DB38-0E77-8338EF9B4E97}"/>
              </a:ext>
            </a:extLst>
          </p:cNvPr>
          <p:cNvCxnSpPr>
            <a:cxnSpLocks/>
          </p:cNvCxnSpPr>
          <p:nvPr/>
        </p:nvCxnSpPr>
        <p:spPr>
          <a:xfrm rot="16200000" flipH="1">
            <a:off x="6890881" y="1025834"/>
            <a:ext cx="552448" cy="211316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ttore a gomito 36">
            <a:extLst>
              <a:ext uri="{FF2B5EF4-FFF2-40B4-BE49-F238E27FC236}">
                <a16:creationId xmlns:a16="http://schemas.microsoft.com/office/drawing/2014/main" id="{1D6DE666-F74D-E918-D0FE-112AB0E1CC50}"/>
              </a:ext>
            </a:extLst>
          </p:cNvPr>
          <p:cNvCxnSpPr>
            <a:stCxn id="55" idx="2"/>
          </p:cNvCxnSpPr>
          <p:nvPr/>
        </p:nvCxnSpPr>
        <p:spPr>
          <a:xfrm rot="16200000" flipH="1">
            <a:off x="8617077" y="3447070"/>
            <a:ext cx="1017018" cy="3578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794752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FA5315-C27F-0722-7ACD-623E5C289F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1">
            <a:extLst>
              <a:ext uri="{FF2B5EF4-FFF2-40B4-BE49-F238E27FC236}">
                <a16:creationId xmlns:a16="http://schemas.microsoft.com/office/drawing/2014/main" id="{90C028E9-D4F8-E5DB-E055-A1071B6F3AFA}"/>
              </a:ext>
            </a:extLst>
          </p:cNvPr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670034" y="260350"/>
            <a:ext cx="10819532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marL="85725" defTabSz="8699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8699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86995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8699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86995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869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869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869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869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ts val="0"/>
              </a:spcBef>
              <a:buNone/>
              <a:defRPr/>
            </a:pPr>
            <a:r>
              <a:rPr lang="it-IT" altLang="it-IT" sz="2000" b="1" dirty="0">
                <a:solidFill>
                  <a:schemeClr val="accent1">
                    <a:lumMod val="75000"/>
                  </a:schemeClr>
                </a:solidFill>
              </a:rPr>
              <a:t>SETTORE TELECOMUNICAZIONI, SERVIZI INFORMATICI, CONTROLLO DI GESTIONE</a:t>
            </a:r>
          </a:p>
          <a:p>
            <a:pPr>
              <a:spcBef>
                <a:spcPts val="0"/>
              </a:spcBef>
              <a:buNone/>
              <a:defRPr/>
            </a:pPr>
            <a:r>
              <a:rPr lang="it-IT" sz="2000" b="1" dirty="0">
                <a:solidFill>
                  <a:srgbClr val="FF0000"/>
                </a:solidFill>
                <a:latin typeface="Calibri" panose="020F0502020204030204"/>
              </a:rPr>
              <a:t>CONTROLLO DI GESTIONE</a:t>
            </a:r>
          </a:p>
        </p:txBody>
      </p:sp>
      <p:cxnSp>
        <p:nvCxnSpPr>
          <p:cNvPr id="8" name="Connettore diritto 7">
            <a:extLst>
              <a:ext uri="{FF2B5EF4-FFF2-40B4-BE49-F238E27FC236}">
                <a16:creationId xmlns:a16="http://schemas.microsoft.com/office/drawing/2014/main" id="{8E0B79D5-0759-3452-B125-7D7BD3B44D52}"/>
              </a:ext>
            </a:extLst>
          </p:cNvPr>
          <p:cNvCxnSpPr>
            <a:cxnSpLocks/>
          </p:cNvCxnSpPr>
          <p:nvPr/>
        </p:nvCxnSpPr>
        <p:spPr>
          <a:xfrm>
            <a:off x="6110525" y="1779304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ectangle 4">
            <a:extLst>
              <a:ext uri="{FF2B5EF4-FFF2-40B4-BE49-F238E27FC236}">
                <a16:creationId xmlns:a16="http://schemas.microsoft.com/office/drawing/2014/main" id="{56A59228-67A9-66AA-3889-7A4C444E0657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5193517" y="1710391"/>
            <a:ext cx="1800224" cy="720000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lIns="45720" rIns="45720" anchor="ctr"/>
          <a:lstStyle/>
          <a:p>
            <a:pPr algn="ctr">
              <a:spcAft>
                <a:spcPts val="300"/>
              </a:spcAft>
              <a:defRPr/>
            </a:pPr>
            <a:endParaRPr lang="it-IT" sz="1100" b="1" dirty="0">
              <a:solidFill>
                <a:srgbClr val="254061"/>
              </a:solidFill>
              <a:latin typeface="Calibri" pitchFamily="-105" charset="0"/>
              <a:ea typeface="ＭＳ Ｐゴシック" pitchFamily="-105" charset="-128"/>
            </a:endParaRPr>
          </a:p>
          <a:p>
            <a:pPr algn="ctr">
              <a:defRPr/>
            </a:pPr>
            <a: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U.O.</a:t>
            </a:r>
          </a:p>
          <a:p>
            <a:pPr algn="ctr">
              <a:defRPr/>
            </a:pPr>
            <a: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CONTROLLO DI GESTIONE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buClrTx/>
              <a:buSzTx/>
              <a:buFontTx/>
              <a:buNone/>
              <a:tabLst/>
              <a:defRPr/>
            </a:pPr>
            <a:r>
              <a:rPr kumimoji="0" lang="it-IT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  <a:t>Responsabile: MARCO PIVA (A.I.)</a:t>
            </a:r>
            <a:endParaRPr lang="it-IT" sz="1000" b="1" dirty="0">
              <a:solidFill>
                <a:schemeClr val="accent1">
                  <a:lumMod val="75000"/>
                </a:schemeClr>
              </a:solidFill>
              <a:latin typeface="Calibri" pitchFamily="-105" charset="0"/>
              <a:ea typeface="ＭＳ Ｐゴシック" pitchFamily="-105" charset="-128"/>
            </a:endParaRPr>
          </a:p>
          <a:p>
            <a:pPr algn="ctr">
              <a:spcAft>
                <a:spcPts val="300"/>
              </a:spcAft>
              <a:defRPr/>
            </a:pPr>
            <a:r>
              <a:rPr lang="it-IT" sz="11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  </a:t>
            </a:r>
          </a:p>
        </p:txBody>
      </p:sp>
      <p:cxnSp>
        <p:nvCxnSpPr>
          <p:cNvPr id="4" name="Connettore a gomito 3">
            <a:extLst>
              <a:ext uri="{FF2B5EF4-FFF2-40B4-BE49-F238E27FC236}">
                <a16:creationId xmlns:a16="http://schemas.microsoft.com/office/drawing/2014/main" id="{3D8A8B48-F071-8BF2-1757-D5AAFFBE91C5}"/>
              </a:ext>
            </a:extLst>
          </p:cNvPr>
          <p:cNvCxnSpPr>
            <a:cxnSpLocks/>
            <a:endCxn id="55" idx="3"/>
          </p:cNvCxnSpPr>
          <p:nvPr/>
        </p:nvCxnSpPr>
        <p:spPr>
          <a:xfrm>
            <a:off x="3998260" y="1831415"/>
            <a:ext cx="1195257" cy="238976"/>
          </a:xfrm>
          <a:prstGeom prst="bentConnector3">
            <a:avLst>
              <a:gd name="adj1" fmla="val 49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uppo 87">
            <a:extLst>
              <a:ext uri="{FF2B5EF4-FFF2-40B4-BE49-F238E27FC236}">
                <a16:creationId xmlns:a16="http://schemas.microsoft.com/office/drawing/2014/main" id="{15C17CEB-C5E9-1EF3-7830-E6572D1D219E}"/>
              </a:ext>
            </a:extLst>
          </p:cNvPr>
          <p:cNvGrpSpPr>
            <a:grpSpLocks/>
          </p:cNvGrpSpPr>
          <p:nvPr/>
        </p:nvGrpSpPr>
        <p:grpSpPr bwMode="auto">
          <a:xfrm flipH="1" flipV="1">
            <a:off x="3914231" y="1322065"/>
            <a:ext cx="157187" cy="476162"/>
            <a:chOff x="8591277" y="6057288"/>
            <a:chExt cx="157187" cy="476195"/>
          </a:xfrm>
        </p:grpSpPr>
        <p:sp>
          <p:nvSpPr>
            <p:cNvPr id="3" name="Line 210">
              <a:extLst>
                <a:ext uri="{FF2B5EF4-FFF2-40B4-BE49-F238E27FC236}">
                  <a16:creationId xmlns:a16="http://schemas.microsoft.com/office/drawing/2014/main" id="{84720F67-2EBF-B964-6114-5A12D0CD7F8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56276" y="6057958"/>
              <a:ext cx="0" cy="371501"/>
            </a:xfrm>
            <a:prstGeom prst="line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eaLnBrk="1" hangingPunct="1">
                <a:defRPr/>
              </a:pPr>
              <a:endParaRPr lang="it-IT" sz="11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endParaRPr>
            </a:p>
          </p:txBody>
        </p:sp>
        <p:sp>
          <p:nvSpPr>
            <p:cNvPr id="5" name="Line 212">
              <a:extLst>
                <a:ext uri="{FF2B5EF4-FFF2-40B4-BE49-F238E27FC236}">
                  <a16:creationId xmlns:a16="http://schemas.microsoft.com/office/drawing/2014/main" id="{B6AB02E6-510A-AA4A-0B51-493A26318D8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591189" y="6337377"/>
              <a:ext cx="157162" cy="138122"/>
            </a:xfrm>
            <a:prstGeom prst="line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eaLnBrk="1" hangingPunct="1">
                <a:defRPr/>
              </a:pPr>
              <a:endParaRPr lang="it-IT" sz="11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endParaRPr>
            </a:p>
          </p:txBody>
        </p:sp>
        <p:sp>
          <p:nvSpPr>
            <p:cNvPr id="7" name="Line 213">
              <a:extLst>
                <a:ext uri="{FF2B5EF4-FFF2-40B4-BE49-F238E27FC236}">
                  <a16:creationId xmlns:a16="http://schemas.microsoft.com/office/drawing/2014/main" id="{33464926-DE42-4051-341E-A4D7BFEE77D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591189" y="6396118"/>
              <a:ext cx="157162" cy="138123"/>
            </a:xfrm>
            <a:prstGeom prst="line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eaLnBrk="1" hangingPunct="1">
                <a:defRPr/>
              </a:pPr>
              <a:endParaRPr lang="it-IT" sz="11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endParaRPr>
            </a:p>
          </p:txBody>
        </p:sp>
      </p:grpSp>
      <p:sp>
        <p:nvSpPr>
          <p:cNvPr id="15" name="Rectangle 4">
            <a:extLst>
              <a:ext uri="{FF2B5EF4-FFF2-40B4-BE49-F238E27FC236}">
                <a16:creationId xmlns:a16="http://schemas.microsoft.com/office/drawing/2014/main" id="{9D21D0B6-9ABB-6217-212E-ED442D7849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66091" y="3594734"/>
            <a:ext cx="2336193" cy="1192875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lIns="45720" rIns="4572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000" b="1" i="0" u="none" strike="noStrike" kern="1200" cap="none" spc="0" normalizeH="0" baseline="0" noProof="0" dirty="0">
                <a:ln>
                  <a:noFill/>
                </a:ln>
                <a:solidFill>
                  <a:srgbClr val="254061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  <a:t>PERSONALE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000" b="1" i="0" u="none" strike="noStrike" kern="1200" cap="none" spc="0" normalizeH="0" baseline="0" noProof="0" dirty="0">
                <a:ln>
                  <a:noFill/>
                </a:ln>
                <a:solidFill>
                  <a:srgbClr val="254061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  <a:t>U.O. CONTROLLO DI GESTIONE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000" b="1" i="0" u="none" strike="noStrike" kern="1200" cap="none" spc="0" normalizeH="0" baseline="0" noProof="0" dirty="0">
              <a:ln>
                <a:noFill/>
              </a:ln>
              <a:solidFill>
                <a:srgbClr val="254061"/>
              </a:solidFill>
              <a:effectLst/>
              <a:uLnTx/>
              <a:uFillTx/>
              <a:latin typeface="Calibri" pitchFamily="-105" charset="0"/>
              <a:ea typeface="ＭＳ Ｐゴシック" pitchFamily="-105" charset="-128"/>
              <a:cs typeface="+mn-cs"/>
            </a:endParaRPr>
          </a:p>
        </p:txBody>
      </p:sp>
      <p:grpSp>
        <p:nvGrpSpPr>
          <p:cNvPr id="6" name="Gruppo 5">
            <a:extLst>
              <a:ext uri="{FF2B5EF4-FFF2-40B4-BE49-F238E27FC236}">
                <a16:creationId xmlns:a16="http://schemas.microsoft.com/office/drawing/2014/main" id="{EEE72B3B-A032-A9BE-AE78-6CA8E66C229C}"/>
              </a:ext>
            </a:extLst>
          </p:cNvPr>
          <p:cNvGrpSpPr/>
          <p:nvPr/>
        </p:nvGrpSpPr>
        <p:grpSpPr>
          <a:xfrm>
            <a:off x="5054346" y="1497080"/>
            <a:ext cx="3600000" cy="1008000"/>
            <a:chOff x="1709451" y="2463909"/>
            <a:chExt cx="3600000" cy="1008000"/>
          </a:xfrm>
        </p:grpSpPr>
        <p:sp>
          <p:nvSpPr>
            <p:cNvPr id="10" name="Rectangle 181">
              <a:extLst>
                <a:ext uri="{FF2B5EF4-FFF2-40B4-BE49-F238E27FC236}">
                  <a16:creationId xmlns:a16="http://schemas.microsoft.com/office/drawing/2014/main" id="{12ED8C14-87B7-99E4-A664-D9A467C2A7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09451" y="2463909"/>
              <a:ext cx="3600000" cy="1008000"/>
            </a:xfrm>
            <a:prstGeom prst="rect">
              <a:avLst/>
            </a:prstGeom>
            <a:noFill/>
            <a:ln w="12700">
              <a:solidFill>
                <a:srgbClr val="009900"/>
              </a:solidFill>
              <a:prstDash val="lgDashDot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10800" tIns="57593" rIns="45720" bIns="57593" anchor="ctr"/>
            <a:lstStyle>
              <a:lvl1pPr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1pPr>
              <a:lvl2pPr marL="742950" indent="-28575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2pPr>
              <a:lvl3pPr marL="11430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3pPr>
              <a:lvl4pPr marL="16002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4pPr>
              <a:lvl5pPr marL="20574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5pPr>
              <a:lvl6pPr marL="25146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6pPr>
              <a:lvl7pPr marL="29718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7pPr>
              <a:lvl8pPr marL="34290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8pPr>
              <a:lvl9pPr marL="38862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it-IT" altLang="it-IT">
                <a:solidFill>
                  <a:prstClr val="black"/>
                </a:solidFill>
                <a:ea typeface="ＭＳ Ｐゴシック" panose="020B0600070205080204" pitchFamily="34" charset="-128"/>
              </a:endParaRPr>
            </a:p>
          </p:txBody>
        </p:sp>
        <p:sp>
          <p:nvSpPr>
            <p:cNvPr id="11" name="Text Box 182">
              <a:extLst>
                <a:ext uri="{FF2B5EF4-FFF2-40B4-BE49-F238E27FC236}">
                  <a16:creationId xmlns:a16="http://schemas.microsoft.com/office/drawing/2014/main" id="{A4855CB7-11B6-E050-C794-01D03CD11C7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94727" y="2580986"/>
              <a:ext cx="1368000" cy="5539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45720" rIns="45720">
              <a:spAutoFit/>
            </a:bodyPr>
            <a:lstStyle>
              <a:lvl1pPr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1pPr>
              <a:lvl2pPr marL="742950" indent="-28575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2pPr>
              <a:lvl3pPr marL="11430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3pPr>
              <a:lvl4pPr marL="16002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4pPr>
              <a:lvl5pPr marL="20574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5pPr>
              <a:lvl6pPr marL="25146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6pPr>
              <a:lvl7pPr marL="29718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7pPr>
              <a:lvl8pPr marL="34290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8pPr>
              <a:lvl9pPr marL="38862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9pPr>
            </a:lstStyle>
            <a:p>
              <a:pPr algn="l" eaLnBrk="0" fontAlgn="base" hangingPunct="0">
                <a:lnSpc>
                  <a:spcPct val="100000"/>
                </a:lnSpc>
                <a:spcAft>
                  <a:spcPct val="0"/>
                </a:spcAft>
                <a:defRPr/>
              </a:pPr>
              <a:r>
                <a:rPr lang="it-IT" altLang="it-IT" dirty="0">
                  <a:solidFill>
                    <a:srgbClr val="009900"/>
                  </a:solidFill>
                  <a:latin typeface="Calibri"/>
                  <a:ea typeface="ＭＳ Ｐゴシック" panose="020B0600070205080204" pitchFamily="34" charset="-128"/>
                </a:rPr>
                <a:t>(SISTEMA DI GESTIONE QUALITA’ SICUREZZA AMBIENTE)</a:t>
              </a:r>
            </a:p>
          </p:txBody>
        </p:sp>
      </p:grpSp>
      <p:sp>
        <p:nvSpPr>
          <p:cNvPr id="12" name="Rectangle 4">
            <a:extLst>
              <a:ext uri="{FF2B5EF4-FFF2-40B4-BE49-F238E27FC236}">
                <a16:creationId xmlns:a16="http://schemas.microsoft.com/office/drawing/2014/main" id="{039BBED8-E658-4B34-0C84-DE0BBD30E4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04718" y="4787611"/>
            <a:ext cx="2156650" cy="1008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lIns="45720" rIns="4572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000" b="1" i="0" u="none" strike="noStrike" kern="1200" cap="none" spc="0" normalizeH="0" baseline="0" noProof="0" dirty="0">
                <a:ln>
                  <a:noFill/>
                </a:ln>
                <a:solidFill>
                  <a:srgbClr val="254061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  <a:t>PERSONALE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000" b="1" i="0" u="none" strike="noStrike" kern="1200" cap="none" spc="0" normalizeH="0" baseline="0" noProof="0" dirty="0">
                <a:ln>
                  <a:noFill/>
                </a:ln>
                <a:solidFill>
                  <a:srgbClr val="254061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  <a:t>U. Op. TELECONTROLLO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000" b="1" i="0" u="none" strike="noStrike" kern="1200" cap="none" spc="0" normalizeH="0" baseline="0" noProof="0" dirty="0">
              <a:ln>
                <a:noFill/>
              </a:ln>
              <a:solidFill>
                <a:srgbClr val="254061"/>
              </a:solidFill>
              <a:effectLst/>
              <a:uLnTx/>
              <a:uFillTx/>
              <a:latin typeface="Calibri" pitchFamily="-105" charset="0"/>
              <a:ea typeface="ＭＳ Ｐゴシック" pitchFamily="-105" charset="-128"/>
              <a:cs typeface="+mn-cs"/>
            </a:endParaRPr>
          </a:p>
        </p:txBody>
      </p:sp>
      <p:cxnSp>
        <p:nvCxnSpPr>
          <p:cNvPr id="16" name="Connettore a gomito 15">
            <a:extLst>
              <a:ext uri="{FF2B5EF4-FFF2-40B4-BE49-F238E27FC236}">
                <a16:creationId xmlns:a16="http://schemas.microsoft.com/office/drawing/2014/main" id="{3B787D47-34B5-A9B4-51AD-5864C166E02E}"/>
              </a:ext>
            </a:extLst>
          </p:cNvPr>
          <p:cNvCxnSpPr>
            <a:cxnSpLocks/>
            <a:stCxn id="55" idx="2"/>
            <a:endCxn id="15" idx="0"/>
          </p:cNvCxnSpPr>
          <p:nvPr/>
        </p:nvCxnSpPr>
        <p:spPr>
          <a:xfrm rot="5400000">
            <a:off x="4781738" y="2282842"/>
            <a:ext cx="1164343" cy="1459441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ttore a gomito 17">
            <a:extLst>
              <a:ext uri="{FF2B5EF4-FFF2-40B4-BE49-F238E27FC236}">
                <a16:creationId xmlns:a16="http://schemas.microsoft.com/office/drawing/2014/main" id="{96EC24BC-0624-3C99-4F13-ED5173846594}"/>
              </a:ext>
            </a:extLst>
          </p:cNvPr>
          <p:cNvCxnSpPr>
            <a:cxnSpLocks/>
            <a:stCxn id="55" idx="2"/>
            <a:endCxn id="12" idx="0"/>
          </p:cNvCxnSpPr>
          <p:nvPr/>
        </p:nvCxnSpPr>
        <p:spPr>
          <a:xfrm rot="16200000" flipH="1">
            <a:off x="5759726" y="2764294"/>
            <a:ext cx="2357220" cy="1689414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486197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7CFF11-B791-4EAA-E27D-3BD6023943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1">
            <a:extLst>
              <a:ext uri="{FF2B5EF4-FFF2-40B4-BE49-F238E27FC236}">
                <a16:creationId xmlns:a16="http://schemas.microsoft.com/office/drawing/2014/main" id="{52340ECF-0C2D-08E5-7AFB-799F1A85A38E}"/>
              </a:ext>
            </a:extLst>
          </p:cNvPr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670034" y="260350"/>
            <a:ext cx="10819532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marL="85725" defTabSz="8699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8699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86995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8699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86995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869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869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869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869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85725" marR="0" lvl="0" indent="0" algn="l" defTabSz="8699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it-IT" altLang="it-IT" sz="20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SETTORE TELECOMUNICAZIONI, SERVIZI INFORMATICI, CONTROLLO DI GESTIONE</a:t>
            </a:r>
          </a:p>
          <a:p>
            <a:pPr marL="85725" marR="0" lvl="0" indent="0" algn="l" defTabSz="8699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it-IT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SERVIZIO TELECOMUNICAZIONI SERVIZI INFORMATICI</a:t>
            </a:r>
          </a:p>
        </p:txBody>
      </p:sp>
      <p:sp>
        <p:nvSpPr>
          <p:cNvPr id="12" name="Rectangle 4">
            <a:extLst>
              <a:ext uri="{FF2B5EF4-FFF2-40B4-BE49-F238E27FC236}">
                <a16:creationId xmlns:a16="http://schemas.microsoft.com/office/drawing/2014/main" id="{E3EE6390-1B2B-38EB-9049-FF39FD05CC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55775" y="4234942"/>
            <a:ext cx="2202871" cy="720000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45720" rIns="4572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000" b="1" i="0" u="none" strike="noStrike" kern="1200" cap="none" spc="0" normalizeH="0" baseline="0" noProof="0" dirty="0">
                <a:ln>
                  <a:noFill/>
                </a:ln>
                <a:solidFill>
                  <a:srgbClr val="254061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  <a:t>REFERENTE </a:t>
            </a:r>
            <a:br>
              <a:rPr kumimoji="0" lang="it-IT" sz="1000" b="1" i="0" u="none" strike="noStrike" kern="1200" cap="none" spc="0" normalizeH="0" baseline="0" noProof="0" dirty="0">
                <a:ln>
                  <a:noFill/>
                </a:ln>
                <a:solidFill>
                  <a:srgbClr val="254061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</a:br>
            <a:r>
              <a:rPr kumimoji="0" lang="it-IT" sz="1000" b="1" i="0" u="none" strike="noStrike" kern="1200" cap="none" spc="0" normalizeH="0" baseline="0" noProof="0" dirty="0" err="1">
                <a:ln>
                  <a:noFill/>
                </a:ln>
                <a:solidFill>
                  <a:srgbClr val="254061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  <a:t>U.Op</a:t>
            </a:r>
            <a:r>
              <a:rPr kumimoji="0" lang="it-IT" sz="1000" b="1" i="0" u="none" strike="noStrike" kern="1200" cap="none" spc="0" normalizeH="0" baseline="0" noProof="0" dirty="0">
                <a:ln>
                  <a:noFill/>
                </a:ln>
                <a:solidFill>
                  <a:srgbClr val="254061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  <a:t>.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000" b="1" i="0" u="none" strike="noStrike" kern="1200" cap="none" spc="0" normalizeH="0" baseline="0" noProof="0" dirty="0">
                <a:ln>
                  <a:noFill/>
                </a:ln>
                <a:solidFill>
                  <a:srgbClr val="254061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  <a:t>Servizi Informatici</a:t>
            </a:r>
          </a:p>
        </p:txBody>
      </p:sp>
      <p:sp>
        <p:nvSpPr>
          <p:cNvPr id="13" name="Rectangle 4">
            <a:extLst>
              <a:ext uri="{FF2B5EF4-FFF2-40B4-BE49-F238E27FC236}">
                <a16:creationId xmlns:a16="http://schemas.microsoft.com/office/drawing/2014/main" id="{FBEB8BD9-1FB6-9E43-5959-F7548A5020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92446" y="2864345"/>
            <a:ext cx="2025529" cy="720000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45720" rIns="4572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000" b="1" i="0" u="none" strike="noStrike" kern="1200" cap="none" spc="0" normalizeH="0" baseline="0" noProof="0" dirty="0">
                <a:ln>
                  <a:noFill/>
                </a:ln>
                <a:solidFill>
                  <a:srgbClr val="254061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  <a:t>U.O.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000" b="1" i="0" u="none" strike="noStrike" kern="1200" cap="none" spc="0" normalizeH="0" baseline="0" noProof="0" dirty="0">
                <a:ln>
                  <a:noFill/>
                </a:ln>
                <a:solidFill>
                  <a:srgbClr val="254061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  <a:t>TELECOMUNICAZIONI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  <a:t>Responsabile: MARCELLO MACCANTI</a:t>
            </a:r>
          </a:p>
        </p:txBody>
      </p:sp>
      <p:sp>
        <p:nvSpPr>
          <p:cNvPr id="25" name="Rectangle 4">
            <a:extLst>
              <a:ext uri="{FF2B5EF4-FFF2-40B4-BE49-F238E27FC236}">
                <a16:creationId xmlns:a16="http://schemas.microsoft.com/office/drawing/2014/main" id="{E2C6C27F-28B2-E626-90DB-7880237CD2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6000" y="1659421"/>
            <a:ext cx="1800000" cy="720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lIns="45720" rIns="4572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000" b="1" i="0" u="none" strike="noStrike" kern="1200" cap="none" spc="0" normalizeH="0" baseline="0" noProof="0" dirty="0">
                <a:ln>
                  <a:noFill/>
                </a:ln>
                <a:solidFill>
                  <a:srgbClr val="254061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  <a:t>SERVIZIO TELECOMUNICAZIONI </a:t>
            </a:r>
            <a:br>
              <a:rPr kumimoji="0" lang="it-IT" sz="1000" b="1" i="0" u="none" strike="noStrike" kern="1200" cap="none" spc="0" normalizeH="0" baseline="0" noProof="0" dirty="0">
                <a:ln>
                  <a:noFill/>
                </a:ln>
                <a:solidFill>
                  <a:srgbClr val="254061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</a:br>
            <a:r>
              <a:rPr kumimoji="0" lang="it-IT" sz="1000" b="1" i="0" u="none" strike="noStrike" kern="1200" cap="none" spc="0" normalizeH="0" baseline="0" noProof="0" dirty="0">
                <a:ln>
                  <a:noFill/>
                </a:ln>
                <a:solidFill>
                  <a:srgbClr val="254061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  <a:t>SERVIZI INFORMATICI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  <a:t> Responsabile: MARCO PIVA (A.I.)</a:t>
            </a:r>
          </a:p>
        </p:txBody>
      </p:sp>
      <p:cxnSp>
        <p:nvCxnSpPr>
          <p:cNvPr id="8" name="Connettore diritto 7">
            <a:extLst>
              <a:ext uri="{FF2B5EF4-FFF2-40B4-BE49-F238E27FC236}">
                <a16:creationId xmlns:a16="http://schemas.microsoft.com/office/drawing/2014/main" id="{91F9EF82-D4C8-0863-3368-66C66F1B0CFF}"/>
              </a:ext>
            </a:extLst>
          </p:cNvPr>
          <p:cNvCxnSpPr>
            <a:cxnSpLocks/>
          </p:cNvCxnSpPr>
          <p:nvPr/>
        </p:nvCxnSpPr>
        <p:spPr>
          <a:xfrm>
            <a:off x="6110525" y="1779304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ttore a gomito 5">
            <a:extLst>
              <a:ext uri="{FF2B5EF4-FFF2-40B4-BE49-F238E27FC236}">
                <a16:creationId xmlns:a16="http://schemas.microsoft.com/office/drawing/2014/main" id="{BD542958-5AB3-AFA2-8693-BA2DB24CE30B}"/>
              </a:ext>
            </a:extLst>
          </p:cNvPr>
          <p:cNvCxnSpPr>
            <a:cxnSpLocks/>
            <a:stCxn id="12" idx="0"/>
            <a:endCxn id="13" idx="2"/>
          </p:cNvCxnSpPr>
          <p:nvPr/>
        </p:nvCxnSpPr>
        <p:spPr>
          <a:xfrm rot="16200000" flipV="1">
            <a:off x="7155913" y="2533644"/>
            <a:ext cx="650597" cy="275200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uppo 87">
            <a:extLst>
              <a:ext uri="{FF2B5EF4-FFF2-40B4-BE49-F238E27FC236}">
                <a16:creationId xmlns:a16="http://schemas.microsoft.com/office/drawing/2014/main" id="{15CCE870-4676-F5CB-3B50-4215CB753CBD}"/>
              </a:ext>
            </a:extLst>
          </p:cNvPr>
          <p:cNvGrpSpPr>
            <a:grpSpLocks/>
          </p:cNvGrpSpPr>
          <p:nvPr/>
        </p:nvGrpSpPr>
        <p:grpSpPr bwMode="auto">
          <a:xfrm flipH="1" flipV="1">
            <a:off x="6001206" y="1079168"/>
            <a:ext cx="157187" cy="476162"/>
            <a:chOff x="8591277" y="6057288"/>
            <a:chExt cx="157187" cy="476195"/>
          </a:xfrm>
        </p:grpSpPr>
        <p:sp>
          <p:nvSpPr>
            <p:cNvPr id="3" name="Line 210">
              <a:extLst>
                <a:ext uri="{FF2B5EF4-FFF2-40B4-BE49-F238E27FC236}">
                  <a16:creationId xmlns:a16="http://schemas.microsoft.com/office/drawing/2014/main" id="{A0A9C5A3-331A-FC65-C647-78048AE90B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56276" y="6057958"/>
              <a:ext cx="0" cy="371501"/>
            </a:xfrm>
            <a:prstGeom prst="line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100" b="0" i="0" u="none" strike="noStrike" kern="1200" cap="none" spc="0" normalizeH="0" baseline="0" noProof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" name="Line 212">
              <a:extLst>
                <a:ext uri="{FF2B5EF4-FFF2-40B4-BE49-F238E27FC236}">
                  <a16:creationId xmlns:a16="http://schemas.microsoft.com/office/drawing/2014/main" id="{125AC17A-AAB6-9F8B-C3FB-D8DA295F249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591189" y="6337377"/>
              <a:ext cx="157162" cy="138122"/>
            </a:xfrm>
            <a:prstGeom prst="line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100" b="0" i="0" u="none" strike="noStrike" kern="1200" cap="none" spc="0" normalizeH="0" baseline="0" noProof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" name="Line 213">
              <a:extLst>
                <a:ext uri="{FF2B5EF4-FFF2-40B4-BE49-F238E27FC236}">
                  <a16:creationId xmlns:a16="http://schemas.microsoft.com/office/drawing/2014/main" id="{95A15F0B-70F7-8BEE-6212-6220E8838AD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591189" y="6396118"/>
              <a:ext cx="157162" cy="138123"/>
            </a:xfrm>
            <a:prstGeom prst="line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100" b="0" i="0" u="none" strike="noStrike" kern="1200" cap="none" spc="0" normalizeH="0" baseline="0" noProof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5" name="Rectangle 4">
            <a:extLst>
              <a:ext uri="{FF2B5EF4-FFF2-40B4-BE49-F238E27FC236}">
                <a16:creationId xmlns:a16="http://schemas.microsoft.com/office/drawing/2014/main" id="{2570ED1C-533C-E1C5-7326-FE8A8C3AE1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3719" y="4234942"/>
            <a:ext cx="2917186" cy="1384808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lIns="45720" rIns="4572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PERSONALE U.O.</a:t>
            </a:r>
            <a:r>
              <a:rPr kumimoji="0" lang="it-IT" sz="1000" b="1" i="0" u="none" strike="noStrike" kern="1200" cap="none" spc="0" normalizeH="0" baseline="0" noProof="0" dirty="0">
                <a:ln>
                  <a:noFill/>
                </a:ln>
                <a:solidFill>
                  <a:srgbClr val="254061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  <a:t>TELECOMUNICAZIONI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000" b="1" i="0" u="none" strike="noStrike" kern="1200" cap="none" spc="0" normalizeH="0" baseline="0" noProof="0" dirty="0">
              <a:ln>
                <a:noFill/>
              </a:ln>
              <a:solidFill>
                <a:srgbClr val="254061"/>
              </a:solidFill>
              <a:effectLst/>
              <a:uLnTx/>
              <a:uFillTx/>
              <a:latin typeface="Calibri" pitchFamily="-105" charset="0"/>
              <a:ea typeface="ＭＳ Ｐゴシック" pitchFamily="-105" charset="-128"/>
              <a:cs typeface="+mn-cs"/>
            </a:endParaRPr>
          </a:p>
        </p:txBody>
      </p:sp>
      <p:cxnSp>
        <p:nvCxnSpPr>
          <p:cNvPr id="11" name="Connettore diritto 10">
            <a:extLst>
              <a:ext uri="{FF2B5EF4-FFF2-40B4-BE49-F238E27FC236}">
                <a16:creationId xmlns:a16="http://schemas.microsoft.com/office/drawing/2014/main" id="{D5BE8A5C-1AF6-D269-C2A6-FDEBF00CE0FD}"/>
              </a:ext>
            </a:extLst>
          </p:cNvPr>
          <p:cNvCxnSpPr>
            <a:cxnSpLocks/>
            <a:stCxn id="24" idx="0"/>
            <a:endCxn id="12" idx="2"/>
          </p:cNvCxnSpPr>
          <p:nvPr/>
        </p:nvCxnSpPr>
        <p:spPr>
          <a:xfrm flipV="1">
            <a:off x="8857129" y="4954942"/>
            <a:ext cx="82" cy="3214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uppo 3">
            <a:extLst>
              <a:ext uri="{FF2B5EF4-FFF2-40B4-BE49-F238E27FC236}">
                <a16:creationId xmlns:a16="http://schemas.microsoft.com/office/drawing/2014/main" id="{45C327B8-4DEA-3D57-E2BA-ADE34BF2DDE0}"/>
              </a:ext>
            </a:extLst>
          </p:cNvPr>
          <p:cNvGrpSpPr/>
          <p:nvPr/>
        </p:nvGrpSpPr>
        <p:grpSpPr>
          <a:xfrm>
            <a:off x="5092446" y="1464511"/>
            <a:ext cx="3600000" cy="1008000"/>
            <a:chOff x="1709451" y="2463909"/>
            <a:chExt cx="3600000" cy="1008000"/>
          </a:xfrm>
        </p:grpSpPr>
        <p:sp>
          <p:nvSpPr>
            <p:cNvPr id="9" name="Rectangle 181">
              <a:extLst>
                <a:ext uri="{FF2B5EF4-FFF2-40B4-BE49-F238E27FC236}">
                  <a16:creationId xmlns:a16="http://schemas.microsoft.com/office/drawing/2014/main" id="{175CCE82-5971-7D05-B19C-9D8A7C5286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09451" y="2463909"/>
              <a:ext cx="3600000" cy="1008000"/>
            </a:xfrm>
            <a:prstGeom prst="rect">
              <a:avLst/>
            </a:prstGeom>
            <a:noFill/>
            <a:ln w="12700">
              <a:solidFill>
                <a:srgbClr val="009900"/>
              </a:solidFill>
              <a:prstDash val="lgDashDot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10800" tIns="57593" rIns="45720" bIns="57593" anchor="ctr"/>
            <a:lstStyle>
              <a:lvl1pPr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1pPr>
              <a:lvl2pPr marL="742950" indent="-28575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2pPr>
              <a:lvl3pPr marL="11430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3pPr>
              <a:lvl4pPr marL="16002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4pPr>
              <a:lvl5pPr marL="20574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5pPr>
              <a:lvl6pPr marL="25146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6pPr>
              <a:lvl7pPr marL="29718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7pPr>
              <a:lvl8pPr marL="34290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8pPr>
              <a:lvl9pPr marL="38862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it-IT" altLang="it-IT">
                <a:solidFill>
                  <a:prstClr val="black"/>
                </a:solidFill>
                <a:ea typeface="ＭＳ Ｐゴシック" panose="020B0600070205080204" pitchFamily="34" charset="-128"/>
              </a:endParaRPr>
            </a:p>
          </p:txBody>
        </p:sp>
        <p:sp>
          <p:nvSpPr>
            <p:cNvPr id="10" name="Text Box 182">
              <a:extLst>
                <a:ext uri="{FF2B5EF4-FFF2-40B4-BE49-F238E27FC236}">
                  <a16:creationId xmlns:a16="http://schemas.microsoft.com/office/drawing/2014/main" id="{C617509E-9987-F3F6-F0DA-9D46EE98A9E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94727" y="2580986"/>
              <a:ext cx="1368000" cy="5539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45720" rIns="45720">
              <a:spAutoFit/>
            </a:bodyPr>
            <a:lstStyle>
              <a:lvl1pPr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1pPr>
              <a:lvl2pPr marL="742950" indent="-28575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2pPr>
              <a:lvl3pPr marL="11430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3pPr>
              <a:lvl4pPr marL="16002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4pPr>
              <a:lvl5pPr marL="20574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5pPr>
              <a:lvl6pPr marL="25146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6pPr>
              <a:lvl7pPr marL="29718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7pPr>
              <a:lvl8pPr marL="34290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8pPr>
              <a:lvl9pPr marL="38862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9pPr>
            </a:lstStyle>
            <a:p>
              <a:pPr algn="l" eaLnBrk="0" fontAlgn="base" hangingPunct="0">
                <a:lnSpc>
                  <a:spcPct val="100000"/>
                </a:lnSpc>
                <a:spcAft>
                  <a:spcPct val="0"/>
                </a:spcAft>
                <a:defRPr/>
              </a:pPr>
              <a:r>
                <a:rPr lang="it-IT" altLang="it-IT" dirty="0">
                  <a:solidFill>
                    <a:srgbClr val="009900"/>
                  </a:solidFill>
                  <a:latin typeface="Calibri"/>
                  <a:ea typeface="ＭＳ Ｐゴシック" panose="020B0600070205080204" pitchFamily="34" charset="-128"/>
                </a:rPr>
                <a:t>(SISTEMA DI GESTIONE QUALITA’ SICUREZZA AMBIENTE)</a:t>
              </a:r>
            </a:p>
          </p:txBody>
        </p:sp>
      </p:grpSp>
      <p:cxnSp>
        <p:nvCxnSpPr>
          <p:cNvPr id="20" name="Connettore diritto 19">
            <a:extLst>
              <a:ext uri="{FF2B5EF4-FFF2-40B4-BE49-F238E27FC236}">
                <a16:creationId xmlns:a16="http://schemas.microsoft.com/office/drawing/2014/main" id="{1156E073-1D76-05D0-D2FA-C07054415129}"/>
              </a:ext>
            </a:extLst>
          </p:cNvPr>
          <p:cNvCxnSpPr>
            <a:cxnSpLocks/>
            <a:stCxn id="25" idx="2"/>
            <a:endCxn id="13" idx="0"/>
          </p:cNvCxnSpPr>
          <p:nvPr/>
        </p:nvCxnSpPr>
        <p:spPr>
          <a:xfrm>
            <a:off x="6096000" y="2379421"/>
            <a:ext cx="9211" cy="4849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4">
            <a:extLst>
              <a:ext uri="{FF2B5EF4-FFF2-40B4-BE49-F238E27FC236}">
                <a16:creationId xmlns:a16="http://schemas.microsoft.com/office/drawing/2014/main" id="{563EB698-F1FB-AC6F-C07C-8335729F1B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17976" y="5276412"/>
            <a:ext cx="3478306" cy="1321238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lIns="45720" tIns="72000" rIns="45720" anchor="t" anchorCtr="0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000" b="1" i="0" u="none" strike="noStrike" kern="1200" cap="none" spc="0" normalizeH="0" baseline="0" noProof="0" dirty="0">
              <a:ln>
                <a:noFill/>
              </a:ln>
              <a:solidFill>
                <a:srgbClr val="254061"/>
              </a:solidFill>
              <a:effectLst/>
              <a:uLnTx/>
              <a:uFillTx/>
              <a:latin typeface="Calibri" pitchFamily="-105" charset="0"/>
              <a:ea typeface="ＭＳ Ｐゴシック" pitchFamily="-105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000" b="1" i="0" u="none" strike="noStrike" kern="1200" cap="none" spc="0" normalizeH="0" baseline="0" noProof="0" dirty="0">
                <a:ln>
                  <a:noFill/>
                </a:ln>
                <a:solidFill>
                  <a:srgbClr val="254061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  <a:t>PERSONALE </a:t>
            </a:r>
            <a:r>
              <a:rPr kumimoji="0" lang="it-IT" sz="1000" b="1" i="0" u="none" strike="noStrike" kern="1200" cap="none" spc="0" normalizeH="0" baseline="0" noProof="0" dirty="0" err="1">
                <a:ln>
                  <a:noFill/>
                </a:ln>
                <a:solidFill>
                  <a:srgbClr val="254061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  <a:t>U.Op</a:t>
            </a:r>
            <a:r>
              <a:rPr kumimoji="0" lang="it-IT" sz="1000" b="1" i="0" u="none" strike="noStrike" kern="1200" cap="none" spc="0" normalizeH="0" baseline="0" noProof="0" dirty="0">
                <a:ln>
                  <a:noFill/>
                </a:ln>
                <a:solidFill>
                  <a:srgbClr val="254061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  <a:t>. Servizi Informatici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800" b="1" i="0" u="none" strike="noStrike" kern="1200" cap="none" spc="0" normalizeH="0" baseline="0" noProof="0" dirty="0">
              <a:ln>
                <a:noFill/>
              </a:ln>
              <a:solidFill>
                <a:srgbClr val="254061"/>
              </a:solidFill>
              <a:effectLst/>
              <a:uLnTx/>
              <a:uFillTx/>
              <a:latin typeface="Calibri" pitchFamily="-105" charset="0"/>
              <a:ea typeface="ＭＳ Ｐゴシック" pitchFamily="-105" charset="-128"/>
              <a:cs typeface="+mn-cs"/>
            </a:endParaRPr>
          </a:p>
          <a:p>
            <a:pPr>
              <a:spcBef>
                <a:spcPts val="300"/>
              </a:spcBef>
              <a:defRPr/>
            </a:pPr>
            <a:endParaRPr lang="it-IT" sz="900" dirty="0"/>
          </a:p>
          <a:p>
            <a:pPr algn="ctr">
              <a:spcBef>
                <a:spcPts val="300"/>
              </a:spcBef>
              <a:defRPr/>
            </a:pPr>
            <a:endParaRPr lang="it-IT" sz="900" dirty="0"/>
          </a:p>
          <a:p>
            <a:pPr algn="ctr">
              <a:spcBef>
                <a:spcPts val="300"/>
              </a:spcBef>
              <a:defRPr/>
            </a:pPr>
            <a:endParaRPr lang="it-IT" sz="900" dirty="0"/>
          </a:p>
          <a:p>
            <a:pPr algn="ctr">
              <a:spcBef>
                <a:spcPts val="300"/>
              </a:spcBef>
              <a:defRPr/>
            </a:pPr>
            <a:endParaRPr lang="it-IT" sz="900" b="1" dirty="0">
              <a:solidFill>
                <a:srgbClr val="FF0000"/>
              </a:solidFill>
              <a:latin typeface="Calibri" pitchFamily="-105" charset="0"/>
              <a:ea typeface="ＭＳ Ｐゴシック" pitchFamily="-105" charset="-128"/>
            </a:endParaRPr>
          </a:p>
          <a:p>
            <a:pPr algn="ctr">
              <a:spcBef>
                <a:spcPts val="600"/>
              </a:spcBef>
              <a:defRPr/>
            </a:pPr>
            <a:r>
              <a:rPr lang="it-IT" sz="1000" b="1" dirty="0">
                <a:solidFill>
                  <a:srgbClr val="FF0000"/>
                </a:solidFill>
                <a:latin typeface="Calibri" pitchFamily="-105" charset="0"/>
                <a:ea typeface="ＭＳ Ｐゴシック" pitchFamily="-105" charset="-128"/>
              </a:rPr>
              <a:t>  </a:t>
            </a:r>
            <a:endParaRPr lang="it-IT" sz="1000" dirty="0"/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it-IT" sz="1000" b="1" i="0" u="none" strike="noStrike" kern="1200" cap="none" spc="0" normalizeH="0" baseline="0" noProof="0" dirty="0">
                <a:ln>
                  <a:noFill/>
                </a:ln>
                <a:solidFill>
                  <a:srgbClr val="254061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</a:br>
            <a:endParaRPr kumimoji="0" lang="it-IT" sz="1000" b="1" i="0" u="none" strike="noStrike" kern="1200" cap="none" spc="0" normalizeH="0" baseline="0" noProof="0" dirty="0">
              <a:ln>
                <a:noFill/>
              </a:ln>
              <a:solidFill>
                <a:srgbClr val="254061"/>
              </a:solidFill>
              <a:effectLst/>
              <a:uLnTx/>
              <a:uFillTx/>
              <a:latin typeface="Calibri" pitchFamily="-105" charset="0"/>
              <a:ea typeface="ＭＳ Ｐゴシック" pitchFamily="-105" charset="-128"/>
              <a:cs typeface="+mn-cs"/>
            </a:endParaRPr>
          </a:p>
        </p:txBody>
      </p:sp>
      <p:cxnSp>
        <p:nvCxnSpPr>
          <p:cNvPr id="31" name="Connettore a gomito 30">
            <a:extLst>
              <a:ext uri="{FF2B5EF4-FFF2-40B4-BE49-F238E27FC236}">
                <a16:creationId xmlns:a16="http://schemas.microsoft.com/office/drawing/2014/main" id="{BEF4EC61-1966-5592-DE61-AD97D265DE62}"/>
              </a:ext>
            </a:extLst>
          </p:cNvPr>
          <p:cNvCxnSpPr>
            <a:cxnSpLocks/>
            <a:stCxn id="13" idx="2"/>
            <a:endCxn id="15" idx="0"/>
          </p:cNvCxnSpPr>
          <p:nvPr/>
        </p:nvCxnSpPr>
        <p:spPr>
          <a:xfrm rot="5400000">
            <a:off x="4398464" y="2528194"/>
            <a:ext cx="650597" cy="2762899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76530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654596-7274-F266-457D-3973BDD984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uppo 87">
            <a:extLst>
              <a:ext uri="{FF2B5EF4-FFF2-40B4-BE49-F238E27FC236}">
                <a16:creationId xmlns:a16="http://schemas.microsoft.com/office/drawing/2014/main" id="{C00C4C68-37F9-4E70-0C77-73C6EBF4EDFA}"/>
              </a:ext>
            </a:extLst>
          </p:cNvPr>
          <p:cNvGrpSpPr>
            <a:grpSpLocks/>
          </p:cNvGrpSpPr>
          <p:nvPr/>
        </p:nvGrpSpPr>
        <p:grpSpPr bwMode="auto">
          <a:xfrm>
            <a:off x="10169893" y="6245574"/>
            <a:ext cx="157187" cy="476162"/>
            <a:chOff x="8591277" y="6057288"/>
            <a:chExt cx="157187" cy="476195"/>
          </a:xfrm>
        </p:grpSpPr>
        <p:sp>
          <p:nvSpPr>
            <p:cNvPr id="22" name="Line 210">
              <a:extLst>
                <a:ext uri="{FF2B5EF4-FFF2-40B4-BE49-F238E27FC236}">
                  <a16:creationId xmlns:a16="http://schemas.microsoft.com/office/drawing/2014/main" id="{8D52FDED-6031-50F5-E05A-7A1F5150ACE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56276" y="6057958"/>
              <a:ext cx="0" cy="371501"/>
            </a:xfrm>
            <a:prstGeom prst="line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eaLnBrk="1" hangingPunct="1">
                <a:defRPr/>
              </a:pPr>
              <a:endParaRPr lang="it-IT" sz="11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endParaRPr>
            </a:p>
          </p:txBody>
        </p:sp>
        <p:sp>
          <p:nvSpPr>
            <p:cNvPr id="23" name="Line 212">
              <a:extLst>
                <a:ext uri="{FF2B5EF4-FFF2-40B4-BE49-F238E27FC236}">
                  <a16:creationId xmlns:a16="http://schemas.microsoft.com/office/drawing/2014/main" id="{59CD6AC4-6BC8-2724-F06A-6945E5C6265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591189" y="6337377"/>
              <a:ext cx="157162" cy="138122"/>
            </a:xfrm>
            <a:prstGeom prst="line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eaLnBrk="1" hangingPunct="1">
                <a:defRPr/>
              </a:pPr>
              <a:endParaRPr lang="it-IT" sz="11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endParaRPr>
            </a:p>
          </p:txBody>
        </p:sp>
        <p:sp>
          <p:nvSpPr>
            <p:cNvPr id="24" name="Line 213">
              <a:extLst>
                <a:ext uri="{FF2B5EF4-FFF2-40B4-BE49-F238E27FC236}">
                  <a16:creationId xmlns:a16="http://schemas.microsoft.com/office/drawing/2014/main" id="{0DED0DFD-AA51-7231-1A99-179CCF1852E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591189" y="6396118"/>
              <a:ext cx="157162" cy="138123"/>
            </a:xfrm>
            <a:prstGeom prst="line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eaLnBrk="1" hangingPunct="1">
                <a:defRPr/>
              </a:pPr>
              <a:endParaRPr lang="it-IT" sz="11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endParaRPr>
            </a:p>
          </p:txBody>
        </p:sp>
      </p:grpSp>
      <p:grpSp>
        <p:nvGrpSpPr>
          <p:cNvPr id="17" name="Gruppo 87">
            <a:extLst>
              <a:ext uri="{FF2B5EF4-FFF2-40B4-BE49-F238E27FC236}">
                <a16:creationId xmlns:a16="http://schemas.microsoft.com/office/drawing/2014/main" id="{20B4FDAE-7421-6E42-84F4-0096B87EC68A}"/>
              </a:ext>
            </a:extLst>
          </p:cNvPr>
          <p:cNvGrpSpPr>
            <a:grpSpLocks/>
          </p:cNvGrpSpPr>
          <p:nvPr/>
        </p:nvGrpSpPr>
        <p:grpSpPr bwMode="auto">
          <a:xfrm>
            <a:off x="7496533" y="6249968"/>
            <a:ext cx="157187" cy="476162"/>
            <a:chOff x="8591277" y="6057288"/>
            <a:chExt cx="157187" cy="476195"/>
          </a:xfrm>
        </p:grpSpPr>
        <p:sp>
          <p:nvSpPr>
            <p:cNvPr id="18" name="Line 210">
              <a:extLst>
                <a:ext uri="{FF2B5EF4-FFF2-40B4-BE49-F238E27FC236}">
                  <a16:creationId xmlns:a16="http://schemas.microsoft.com/office/drawing/2014/main" id="{DBBCB66F-F052-2AFB-6BBB-A736F5819A0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56276" y="6057958"/>
              <a:ext cx="0" cy="371501"/>
            </a:xfrm>
            <a:prstGeom prst="line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eaLnBrk="1" hangingPunct="1">
                <a:defRPr/>
              </a:pPr>
              <a:endParaRPr lang="it-IT" sz="11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endParaRPr>
            </a:p>
          </p:txBody>
        </p:sp>
        <p:sp>
          <p:nvSpPr>
            <p:cNvPr id="19" name="Line 212">
              <a:extLst>
                <a:ext uri="{FF2B5EF4-FFF2-40B4-BE49-F238E27FC236}">
                  <a16:creationId xmlns:a16="http://schemas.microsoft.com/office/drawing/2014/main" id="{B6F7E359-271B-EBC4-2959-6D49A6556DA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591189" y="6337377"/>
              <a:ext cx="157162" cy="138122"/>
            </a:xfrm>
            <a:prstGeom prst="line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eaLnBrk="1" hangingPunct="1">
                <a:defRPr/>
              </a:pPr>
              <a:endParaRPr lang="it-IT" sz="11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endParaRPr>
            </a:p>
          </p:txBody>
        </p:sp>
        <p:sp>
          <p:nvSpPr>
            <p:cNvPr id="20" name="Line 213">
              <a:extLst>
                <a:ext uri="{FF2B5EF4-FFF2-40B4-BE49-F238E27FC236}">
                  <a16:creationId xmlns:a16="http://schemas.microsoft.com/office/drawing/2014/main" id="{A82BA570-259C-2E13-7D51-5786BC1CE30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591189" y="6396118"/>
              <a:ext cx="157162" cy="138123"/>
            </a:xfrm>
            <a:prstGeom prst="line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eaLnBrk="1" hangingPunct="1">
                <a:defRPr/>
              </a:pPr>
              <a:endParaRPr lang="it-IT" sz="11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endParaRPr>
            </a:p>
          </p:txBody>
        </p:sp>
      </p:grpSp>
      <p:grpSp>
        <p:nvGrpSpPr>
          <p:cNvPr id="11" name="Gruppo 87">
            <a:extLst>
              <a:ext uri="{FF2B5EF4-FFF2-40B4-BE49-F238E27FC236}">
                <a16:creationId xmlns:a16="http://schemas.microsoft.com/office/drawing/2014/main" id="{F07957BA-008A-59A6-1990-B57C5D418DBA}"/>
              </a:ext>
            </a:extLst>
          </p:cNvPr>
          <p:cNvGrpSpPr>
            <a:grpSpLocks/>
          </p:cNvGrpSpPr>
          <p:nvPr/>
        </p:nvGrpSpPr>
        <p:grpSpPr bwMode="auto">
          <a:xfrm>
            <a:off x="4575473" y="6249787"/>
            <a:ext cx="157187" cy="476162"/>
            <a:chOff x="8591277" y="6057288"/>
            <a:chExt cx="157187" cy="476195"/>
          </a:xfrm>
        </p:grpSpPr>
        <p:sp>
          <p:nvSpPr>
            <p:cNvPr id="14" name="Line 210">
              <a:extLst>
                <a:ext uri="{FF2B5EF4-FFF2-40B4-BE49-F238E27FC236}">
                  <a16:creationId xmlns:a16="http://schemas.microsoft.com/office/drawing/2014/main" id="{F052FD98-D627-4F6C-4C8B-0479F77312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56276" y="6057958"/>
              <a:ext cx="0" cy="371501"/>
            </a:xfrm>
            <a:prstGeom prst="line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eaLnBrk="1" hangingPunct="1">
                <a:defRPr/>
              </a:pPr>
              <a:endParaRPr lang="it-IT" sz="11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endParaRPr>
            </a:p>
          </p:txBody>
        </p:sp>
        <p:sp>
          <p:nvSpPr>
            <p:cNvPr id="15" name="Line 212">
              <a:extLst>
                <a:ext uri="{FF2B5EF4-FFF2-40B4-BE49-F238E27FC236}">
                  <a16:creationId xmlns:a16="http://schemas.microsoft.com/office/drawing/2014/main" id="{F96458F4-25F4-F561-9E1E-81E9D87795C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591189" y="6337377"/>
              <a:ext cx="157162" cy="138122"/>
            </a:xfrm>
            <a:prstGeom prst="line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eaLnBrk="1" hangingPunct="1">
                <a:defRPr/>
              </a:pPr>
              <a:endParaRPr lang="it-IT" sz="11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endParaRPr>
            </a:p>
          </p:txBody>
        </p:sp>
        <p:sp>
          <p:nvSpPr>
            <p:cNvPr id="16" name="Line 213">
              <a:extLst>
                <a:ext uri="{FF2B5EF4-FFF2-40B4-BE49-F238E27FC236}">
                  <a16:creationId xmlns:a16="http://schemas.microsoft.com/office/drawing/2014/main" id="{D070B0AF-B992-85C0-8F69-7035FA977BA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591189" y="6396118"/>
              <a:ext cx="157162" cy="138123"/>
            </a:xfrm>
            <a:prstGeom prst="line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eaLnBrk="1" hangingPunct="1">
                <a:defRPr/>
              </a:pPr>
              <a:endParaRPr lang="it-IT" sz="11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endParaRPr>
            </a:p>
          </p:txBody>
        </p:sp>
      </p:grpSp>
      <p:grpSp>
        <p:nvGrpSpPr>
          <p:cNvPr id="5" name="Gruppo 87">
            <a:extLst>
              <a:ext uri="{FF2B5EF4-FFF2-40B4-BE49-F238E27FC236}">
                <a16:creationId xmlns:a16="http://schemas.microsoft.com/office/drawing/2014/main" id="{6C44F917-EAF3-55E7-BF81-CE5649B43F44}"/>
              </a:ext>
            </a:extLst>
          </p:cNvPr>
          <p:cNvGrpSpPr>
            <a:grpSpLocks/>
          </p:cNvGrpSpPr>
          <p:nvPr/>
        </p:nvGrpSpPr>
        <p:grpSpPr bwMode="auto">
          <a:xfrm>
            <a:off x="1906138" y="6261619"/>
            <a:ext cx="157187" cy="476162"/>
            <a:chOff x="8591277" y="6057288"/>
            <a:chExt cx="157187" cy="476195"/>
          </a:xfrm>
        </p:grpSpPr>
        <p:sp>
          <p:nvSpPr>
            <p:cNvPr id="8" name="Line 210">
              <a:extLst>
                <a:ext uri="{FF2B5EF4-FFF2-40B4-BE49-F238E27FC236}">
                  <a16:creationId xmlns:a16="http://schemas.microsoft.com/office/drawing/2014/main" id="{16EF9C61-54E5-59F6-7EBB-E7F57A84822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56276" y="6057958"/>
              <a:ext cx="0" cy="371501"/>
            </a:xfrm>
            <a:prstGeom prst="line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eaLnBrk="1" hangingPunct="1">
                <a:defRPr/>
              </a:pPr>
              <a:endParaRPr lang="it-IT" sz="11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endParaRPr>
            </a:p>
          </p:txBody>
        </p:sp>
        <p:sp>
          <p:nvSpPr>
            <p:cNvPr id="9" name="Line 212">
              <a:extLst>
                <a:ext uri="{FF2B5EF4-FFF2-40B4-BE49-F238E27FC236}">
                  <a16:creationId xmlns:a16="http://schemas.microsoft.com/office/drawing/2014/main" id="{0794E2FC-C206-71C9-898F-3F2AE6536C8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591189" y="6337377"/>
              <a:ext cx="157162" cy="138122"/>
            </a:xfrm>
            <a:prstGeom prst="line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eaLnBrk="1" hangingPunct="1">
                <a:defRPr/>
              </a:pPr>
              <a:endParaRPr lang="it-IT" sz="11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endParaRPr>
            </a:p>
          </p:txBody>
        </p:sp>
        <p:sp>
          <p:nvSpPr>
            <p:cNvPr id="10" name="Line 213">
              <a:extLst>
                <a:ext uri="{FF2B5EF4-FFF2-40B4-BE49-F238E27FC236}">
                  <a16:creationId xmlns:a16="http://schemas.microsoft.com/office/drawing/2014/main" id="{9F5FBE97-03DA-923C-3333-317EE0AFF92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591189" y="6396118"/>
              <a:ext cx="157162" cy="138123"/>
            </a:xfrm>
            <a:prstGeom prst="line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eaLnBrk="1" hangingPunct="1">
                <a:defRPr/>
              </a:pPr>
              <a:endParaRPr lang="it-IT" sz="11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endParaRPr>
            </a:p>
          </p:txBody>
        </p:sp>
      </p:grpSp>
      <p:sp>
        <p:nvSpPr>
          <p:cNvPr id="7" name="Rectangle 4">
            <a:extLst>
              <a:ext uri="{FF2B5EF4-FFF2-40B4-BE49-F238E27FC236}">
                <a16:creationId xmlns:a16="http://schemas.microsoft.com/office/drawing/2014/main" id="{9B534FC4-A5FD-BAB5-6986-88008243AC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01594" y="326043"/>
            <a:ext cx="1800000" cy="864000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 lIns="45720" rIns="45720" anchor="ctr"/>
          <a:lstStyle/>
          <a:p>
            <a:pPr algn="ctr" eaLnBrk="1" hangingPunct="1">
              <a:defRPr/>
            </a:pPr>
            <a: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CONSIGLIO DI </a:t>
            </a:r>
          </a:p>
          <a:p>
            <a:pPr algn="ctr" eaLnBrk="1" hangingPunct="1">
              <a:defRPr/>
            </a:pPr>
            <a: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AMMINISTRAZIONE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900" b="1" dirty="0">
                <a:solidFill>
                  <a:srgbClr val="FF0000"/>
                </a:solidFill>
                <a:latin typeface="Calibri" pitchFamily="-105" charset="0"/>
                <a:ea typeface="ＭＳ Ｐゴシック" pitchFamily="-105" charset="-128"/>
              </a:rPr>
              <a:t>MAIRA </a:t>
            </a:r>
            <a:r>
              <a:rPr kumimoji="0" lang="it-IT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  <a:t>PASSARELLA (Presidente) </a:t>
            </a:r>
            <a:br>
              <a:rPr kumimoji="0" lang="it-IT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</a:br>
            <a:r>
              <a:rPr kumimoji="0" lang="it-IT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  <a:t>R</a:t>
            </a:r>
            <a:r>
              <a:rPr lang="it-IT" sz="900" b="1" dirty="0">
                <a:solidFill>
                  <a:srgbClr val="FF0000"/>
                </a:solidFill>
                <a:latin typeface="Calibri" pitchFamily="-105" charset="0"/>
                <a:ea typeface="ＭＳ Ｐゴシック" pitchFamily="-105" charset="-128"/>
              </a:rPr>
              <a:t>ENZO </a:t>
            </a:r>
            <a:r>
              <a:rPr kumimoji="0" lang="it-IT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  <a:t>SCHIAVINA</a:t>
            </a:r>
            <a:br>
              <a:rPr kumimoji="0" lang="it-IT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</a:br>
            <a:r>
              <a:rPr kumimoji="0" lang="it-IT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  <a:t>ANDREA GELLI</a:t>
            </a:r>
          </a:p>
        </p:txBody>
      </p:sp>
      <p:sp>
        <p:nvSpPr>
          <p:cNvPr id="13" name="Rectangle 4">
            <a:extLst>
              <a:ext uri="{FF2B5EF4-FFF2-40B4-BE49-F238E27FC236}">
                <a16:creationId xmlns:a16="http://schemas.microsoft.com/office/drawing/2014/main" id="{C96E67CA-D1E5-5628-D0DD-A3BF2018CFDE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410804" y="875129"/>
            <a:ext cx="1800000" cy="792000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lIns="45720" rIns="45720" anchor="ctr"/>
          <a:lstStyle/>
          <a:p>
            <a:pPr algn="ctr" eaLnBrk="1" hangingPunct="1">
              <a:defRPr/>
            </a:pPr>
            <a: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ORGANISMO DI VIGILANZA </a:t>
            </a:r>
            <a:b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</a:br>
            <a: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D.LGS. 231/2001</a:t>
            </a:r>
          </a:p>
          <a:p>
            <a:pPr algn="ctr">
              <a:spcBef>
                <a:spcPts val="300"/>
              </a:spcBef>
              <a:defRPr/>
            </a:pPr>
            <a:r>
              <a:rPr lang="it-IT" sz="900" b="1" dirty="0">
                <a:solidFill>
                  <a:srgbClr val="FF0000"/>
                </a:solidFill>
                <a:latin typeface="Calibri" pitchFamily="-105" charset="0"/>
                <a:ea typeface="ＭＳ Ｐゴシック" pitchFamily="-105" charset="-128"/>
              </a:rPr>
              <a:t>FRANCESCO BASSI  </a:t>
            </a:r>
            <a:br>
              <a:rPr lang="it-IT" sz="900" b="1" dirty="0">
                <a:solidFill>
                  <a:srgbClr val="FF0000"/>
                </a:solidFill>
                <a:latin typeface="Calibri" pitchFamily="-105" charset="0"/>
                <a:ea typeface="ＭＳ Ｐゴシック" pitchFamily="-105" charset="-128"/>
              </a:rPr>
            </a:br>
            <a:r>
              <a:rPr lang="it-IT" sz="900" b="1" dirty="0">
                <a:solidFill>
                  <a:srgbClr val="FF0000"/>
                </a:solidFill>
                <a:latin typeface="Calibri" pitchFamily="-105" charset="0"/>
                <a:ea typeface="ＭＳ Ｐゴシック" pitchFamily="-105" charset="-128"/>
              </a:rPr>
              <a:t>GIOVANNA CONFORTI </a:t>
            </a:r>
            <a:br>
              <a:rPr lang="it-IT" sz="900" b="1" dirty="0">
                <a:solidFill>
                  <a:srgbClr val="FF0000"/>
                </a:solidFill>
                <a:latin typeface="Calibri" pitchFamily="-105" charset="0"/>
                <a:ea typeface="ＭＳ Ｐゴシック" pitchFamily="-105" charset="-128"/>
              </a:rPr>
            </a:br>
            <a:r>
              <a:rPr lang="it-IT" sz="900" b="1" dirty="0">
                <a:solidFill>
                  <a:srgbClr val="FF0000"/>
                </a:solidFill>
                <a:latin typeface="Calibri" pitchFamily="-105" charset="0"/>
                <a:ea typeface="ＭＳ Ｐゴシック" pitchFamily="-105" charset="-128"/>
              </a:rPr>
              <a:t>ELISA MARZOCCHI</a:t>
            </a:r>
          </a:p>
        </p:txBody>
      </p:sp>
      <p:cxnSp>
        <p:nvCxnSpPr>
          <p:cNvPr id="253" name="Forma 252">
            <a:extLst>
              <a:ext uri="{FF2B5EF4-FFF2-40B4-BE49-F238E27FC236}">
                <a16:creationId xmlns:a16="http://schemas.microsoft.com/office/drawing/2014/main" id="{5AD52EDD-72E0-F1AE-FF49-258BA1C21867}"/>
              </a:ext>
            </a:extLst>
          </p:cNvPr>
          <p:cNvCxnSpPr>
            <a:stCxn id="7" idx="2"/>
            <a:endCxn id="13" idx="1"/>
          </p:cNvCxnSpPr>
          <p:nvPr/>
        </p:nvCxnSpPr>
        <p:spPr bwMode="auto">
          <a:xfrm rot="5400000">
            <a:off x="5115656" y="285191"/>
            <a:ext cx="81086" cy="1890790"/>
          </a:xfrm>
          <a:prstGeom prst="bentConnector2">
            <a:avLst/>
          </a:prstGeom>
          <a:ln>
            <a:solidFill>
              <a:schemeClr val="accent1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nettore 1 60">
            <a:extLst>
              <a:ext uri="{FF2B5EF4-FFF2-40B4-BE49-F238E27FC236}">
                <a16:creationId xmlns:a16="http://schemas.microsoft.com/office/drawing/2014/main" id="{F647CB87-B63F-A9A9-5B8B-A7FE988D6D52}"/>
              </a:ext>
            </a:extLst>
          </p:cNvPr>
          <p:cNvCxnSpPr>
            <a:stCxn id="7" idx="2"/>
            <a:endCxn id="7" idx="2"/>
          </p:cNvCxnSpPr>
          <p:nvPr/>
        </p:nvCxnSpPr>
        <p:spPr bwMode="auto">
          <a:xfrm>
            <a:off x="6101594" y="1190043"/>
            <a:ext cx="0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ttore diritto 5">
            <a:extLst>
              <a:ext uri="{FF2B5EF4-FFF2-40B4-BE49-F238E27FC236}">
                <a16:creationId xmlns:a16="http://schemas.microsoft.com/office/drawing/2014/main" id="{EEF91350-3478-6C79-DC5C-94041DDAAB95}"/>
              </a:ext>
            </a:extLst>
          </p:cNvPr>
          <p:cNvCxnSpPr>
            <a:cxnSpLocks/>
            <a:stCxn id="7" idx="2"/>
          </p:cNvCxnSpPr>
          <p:nvPr/>
        </p:nvCxnSpPr>
        <p:spPr bwMode="auto">
          <a:xfrm>
            <a:off x="6101594" y="1190043"/>
            <a:ext cx="1" cy="11260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Rectangle 4">
            <a:extLst>
              <a:ext uri="{FF2B5EF4-FFF2-40B4-BE49-F238E27FC236}">
                <a16:creationId xmlns:a16="http://schemas.microsoft.com/office/drawing/2014/main" id="{5FFC3F9C-E499-CB9B-AED4-EFBED261FA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8931" y="5680654"/>
            <a:ext cx="1800000" cy="720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lIns="45720" rIns="45720" anchor="ctr"/>
          <a:lstStyle/>
          <a:p>
            <a:pPr algn="ctr">
              <a:defRPr/>
            </a:pPr>
            <a: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SETTORE TECNICO</a:t>
            </a:r>
          </a:p>
          <a:p>
            <a:pPr algn="ctr">
              <a:defRPr/>
            </a:pPr>
            <a: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SERVIZIO IDRICO INTEGRATO</a:t>
            </a:r>
          </a:p>
          <a:p>
            <a:pPr marR="0" lvl="0" indent="0" algn="ctr" fontAlgn="auto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it-IT" sz="900" b="1" dirty="0">
                <a:solidFill>
                  <a:srgbClr val="FF0000"/>
                </a:solidFill>
                <a:latin typeface="Calibri" pitchFamily="-105" charset="0"/>
                <a:ea typeface="ＭＳ Ｐゴシック" pitchFamily="-105" charset="-128"/>
              </a:rPr>
              <a:t>EDI MASSARENTI</a:t>
            </a:r>
          </a:p>
        </p:txBody>
      </p:sp>
      <p:cxnSp>
        <p:nvCxnSpPr>
          <p:cNvPr id="57" name="Connettore 4 56">
            <a:extLst>
              <a:ext uri="{FF2B5EF4-FFF2-40B4-BE49-F238E27FC236}">
                <a16:creationId xmlns:a16="http://schemas.microsoft.com/office/drawing/2014/main" id="{EA2C4696-AFDB-578B-B069-FE2D66C08DC4}"/>
              </a:ext>
            </a:extLst>
          </p:cNvPr>
          <p:cNvCxnSpPr>
            <a:cxnSpLocks/>
            <a:stCxn id="59" idx="2"/>
            <a:endCxn id="100" idx="0"/>
          </p:cNvCxnSpPr>
          <p:nvPr/>
        </p:nvCxnSpPr>
        <p:spPr bwMode="auto">
          <a:xfrm rot="5400000">
            <a:off x="3776145" y="3353580"/>
            <a:ext cx="509860" cy="4144288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72" name="Connettore 4 14371">
            <a:extLst>
              <a:ext uri="{FF2B5EF4-FFF2-40B4-BE49-F238E27FC236}">
                <a16:creationId xmlns:a16="http://schemas.microsoft.com/office/drawing/2014/main" id="{DC8D650E-A9C4-91CA-5704-4A16B5CA2F60}"/>
              </a:ext>
            </a:extLst>
          </p:cNvPr>
          <p:cNvCxnSpPr>
            <a:cxnSpLocks/>
            <a:stCxn id="59" idx="2"/>
            <a:endCxn id="82" idx="0"/>
          </p:cNvCxnSpPr>
          <p:nvPr/>
        </p:nvCxnSpPr>
        <p:spPr bwMode="auto">
          <a:xfrm rot="5400000">
            <a:off x="5120895" y="4698330"/>
            <a:ext cx="509860" cy="1454788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74" name="Connettore 4 14373">
            <a:extLst>
              <a:ext uri="{FF2B5EF4-FFF2-40B4-BE49-F238E27FC236}">
                <a16:creationId xmlns:a16="http://schemas.microsoft.com/office/drawing/2014/main" id="{E28B80EE-5FC3-49DA-3674-00BB692AF93E}"/>
              </a:ext>
            </a:extLst>
          </p:cNvPr>
          <p:cNvCxnSpPr>
            <a:cxnSpLocks/>
            <a:stCxn id="59" idx="2"/>
            <a:endCxn id="84" idx="0"/>
          </p:cNvCxnSpPr>
          <p:nvPr/>
        </p:nvCxnSpPr>
        <p:spPr bwMode="auto">
          <a:xfrm rot="16200000" flipH="1">
            <a:off x="6565092" y="4708920"/>
            <a:ext cx="509855" cy="1433601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Rectangle 4">
            <a:extLst>
              <a:ext uri="{FF2B5EF4-FFF2-40B4-BE49-F238E27FC236}">
                <a16:creationId xmlns:a16="http://schemas.microsoft.com/office/drawing/2014/main" id="{9501B4A6-8106-369E-39F8-18CAFA1E88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55526" y="2880689"/>
            <a:ext cx="1800000" cy="720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lIns="45720" rIns="45720" anchor="ctr"/>
          <a:lstStyle/>
          <a:p>
            <a:pPr algn="ctr">
              <a:defRPr/>
            </a:pPr>
            <a: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RESPONSABILE DEL SERVIZIO DI PREVENZIONE E PROTEZIONE</a:t>
            </a:r>
          </a:p>
          <a:p>
            <a:pPr algn="ctr">
              <a:spcBef>
                <a:spcPts val="300"/>
              </a:spcBef>
              <a:spcAft>
                <a:spcPts val="300"/>
              </a:spcAft>
              <a:defRPr/>
            </a:pPr>
            <a:r>
              <a:rPr lang="it-IT" sz="900" b="1" dirty="0">
                <a:solidFill>
                  <a:srgbClr val="FF0000"/>
                </a:solidFill>
                <a:latin typeface="Calibri" pitchFamily="-105" charset="0"/>
                <a:ea typeface="ＭＳ Ｐゴシック" pitchFamily="-105" charset="-128"/>
              </a:rPr>
              <a:t>NICOLA DALLA MUTA</a:t>
            </a:r>
          </a:p>
        </p:txBody>
      </p:sp>
      <p:cxnSp>
        <p:nvCxnSpPr>
          <p:cNvPr id="83" name="Connettore 4 14369">
            <a:extLst>
              <a:ext uri="{FF2B5EF4-FFF2-40B4-BE49-F238E27FC236}">
                <a16:creationId xmlns:a16="http://schemas.microsoft.com/office/drawing/2014/main" id="{2D788039-2534-8675-B9C0-5DE35A937C53}"/>
              </a:ext>
            </a:extLst>
          </p:cNvPr>
          <p:cNvCxnSpPr>
            <a:cxnSpLocks/>
            <a:stCxn id="81" idx="3"/>
            <a:endCxn id="7" idx="2"/>
          </p:cNvCxnSpPr>
          <p:nvPr/>
        </p:nvCxnSpPr>
        <p:spPr bwMode="auto">
          <a:xfrm flipV="1">
            <a:off x="4955526" y="1190043"/>
            <a:ext cx="1146068" cy="205064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4">
            <a:extLst>
              <a:ext uri="{FF2B5EF4-FFF2-40B4-BE49-F238E27FC236}">
                <a16:creationId xmlns:a16="http://schemas.microsoft.com/office/drawing/2014/main" id="{3CE3B9A8-8889-9900-9100-B240910456C0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7857855" y="910990"/>
            <a:ext cx="1800000" cy="719137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lIns="45720" rIns="45720" anchor="ctr"/>
          <a:lstStyle/>
          <a:p>
            <a:pPr algn="ctr" eaLnBrk="1" hangingPunct="1">
              <a:defRPr/>
            </a:pPr>
            <a: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COLLEGIO SINDACALE</a:t>
            </a:r>
          </a:p>
          <a:p>
            <a:pPr algn="ctr">
              <a:spcBef>
                <a:spcPts val="300"/>
              </a:spcBef>
              <a:defRPr/>
            </a:pPr>
            <a:r>
              <a:rPr lang="it-IT" sz="900" b="1" dirty="0">
                <a:solidFill>
                  <a:srgbClr val="FF0000"/>
                </a:solidFill>
                <a:latin typeface="Calibri" pitchFamily="-105" charset="0"/>
                <a:ea typeface="ＭＳ Ｐゴシック" pitchFamily="-105" charset="-128"/>
              </a:rPr>
              <a:t>RICCARDO CARRA’</a:t>
            </a:r>
            <a:br>
              <a:rPr lang="it-IT" sz="900" b="1" dirty="0">
                <a:solidFill>
                  <a:srgbClr val="FF0000"/>
                </a:solidFill>
                <a:latin typeface="Calibri" pitchFamily="-105" charset="0"/>
                <a:ea typeface="ＭＳ Ｐゴシック" pitchFamily="-105" charset="-128"/>
              </a:rPr>
            </a:br>
            <a:r>
              <a:rPr lang="it-IT" sz="900" b="1" dirty="0">
                <a:solidFill>
                  <a:srgbClr val="FF0000"/>
                </a:solidFill>
                <a:latin typeface="Calibri" pitchFamily="-105" charset="0"/>
                <a:ea typeface="ＭＳ Ｐゴシック" pitchFamily="-105" charset="-128"/>
              </a:rPr>
              <a:t> VINCENZO RIZZARDI </a:t>
            </a:r>
            <a:br>
              <a:rPr lang="it-IT" sz="900" b="1" dirty="0">
                <a:solidFill>
                  <a:srgbClr val="FF0000"/>
                </a:solidFill>
                <a:latin typeface="Calibri" pitchFamily="-105" charset="0"/>
                <a:ea typeface="ＭＳ Ｐゴシック" pitchFamily="-105" charset="-128"/>
              </a:rPr>
            </a:br>
            <a:r>
              <a:rPr lang="it-IT" sz="900" b="1" dirty="0">
                <a:solidFill>
                  <a:srgbClr val="FF0000"/>
                </a:solidFill>
                <a:latin typeface="Calibri" pitchFamily="-105" charset="0"/>
                <a:ea typeface="ＭＳ Ｐゴシック" pitchFamily="-105" charset="-128"/>
              </a:rPr>
              <a:t>GIOVANNA FABIANI  </a:t>
            </a:r>
          </a:p>
        </p:txBody>
      </p:sp>
      <p:cxnSp>
        <p:nvCxnSpPr>
          <p:cNvPr id="35" name="Forma 252">
            <a:extLst>
              <a:ext uri="{FF2B5EF4-FFF2-40B4-BE49-F238E27FC236}">
                <a16:creationId xmlns:a16="http://schemas.microsoft.com/office/drawing/2014/main" id="{6BE96C8A-7DD4-6086-3EDF-77A790C3B76D}"/>
              </a:ext>
            </a:extLst>
          </p:cNvPr>
          <p:cNvCxnSpPr>
            <a:cxnSpLocks/>
            <a:stCxn id="7" idx="2"/>
            <a:endCxn id="34" idx="3"/>
          </p:cNvCxnSpPr>
          <p:nvPr/>
        </p:nvCxnSpPr>
        <p:spPr bwMode="auto">
          <a:xfrm rot="16200000" flipH="1">
            <a:off x="6939466" y="352170"/>
            <a:ext cx="80516" cy="1756261"/>
          </a:xfrm>
          <a:prstGeom prst="bentConnector2">
            <a:avLst/>
          </a:prstGeom>
          <a:ln>
            <a:solidFill>
              <a:schemeClr val="accent1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4">
            <a:extLst>
              <a:ext uri="{FF2B5EF4-FFF2-40B4-BE49-F238E27FC236}">
                <a16:creationId xmlns:a16="http://schemas.microsoft.com/office/drawing/2014/main" id="{8AF72533-71BB-5806-788B-6946E9571E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82818" y="2880689"/>
            <a:ext cx="1800000" cy="720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lIns="45720" rIns="45720" anchor="ctr"/>
          <a:lstStyle/>
          <a:p>
            <a:pPr algn="ctr">
              <a:defRPr/>
            </a:pPr>
            <a: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RESPONSABILE DELLA PREVENZIONE E DELLA CORRUZIONE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buClrTx/>
              <a:buSzTx/>
              <a:buFontTx/>
              <a:buNone/>
              <a:tabLst/>
              <a:defRPr/>
            </a:pPr>
            <a:r>
              <a:rPr kumimoji="0" lang="it-IT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  <a:t>PIETRO BUZZI</a:t>
            </a:r>
            <a:endParaRPr kumimoji="0" lang="it-IT" sz="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itchFamily="-105" charset="0"/>
              <a:ea typeface="ＭＳ Ｐゴシック" pitchFamily="-105" charset="-128"/>
              <a:cs typeface="+mn-cs"/>
            </a:endParaRPr>
          </a:p>
        </p:txBody>
      </p:sp>
      <p:cxnSp>
        <p:nvCxnSpPr>
          <p:cNvPr id="41" name="Connettore 4 14369">
            <a:extLst>
              <a:ext uri="{FF2B5EF4-FFF2-40B4-BE49-F238E27FC236}">
                <a16:creationId xmlns:a16="http://schemas.microsoft.com/office/drawing/2014/main" id="{0558BD83-FC19-C630-6348-1AFAAFF65DF0}"/>
              </a:ext>
            </a:extLst>
          </p:cNvPr>
          <p:cNvCxnSpPr>
            <a:cxnSpLocks/>
            <a:stCxn id="40" idx="1"/>
          </p:cNvCxnSpPr>
          <p:nvPr/>
        </p:nvCxnSpPr>
        <p:spPr bwMode="auto">
          <a:xfrm rot="10800000">
            <a:off x="6101596" y="3036849"/>
            <a:ext cx="1181223" cy="20384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4">
            <a:extLst>
              <a:ext uri="{FF2B5EF4-FFF2-40B4-BE49-F238E27FC236}">
                <a16:creationId xmlns:a16="http://schemas.microsoft.com/office/drawing/2014/main" id="{2F067614-C0C6-8959-D592-186956509C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34869" y="3320935"/>
            <a:ext cx="1800000" cy="648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lIns="45720" rIns="45720" anchor="ctr"/>
          <a:lstStyle/>
          <a:p>
            <a:pPr algn="ctr">
              <a:spcAft>
                <a:spcPts val="300"/>
              </a:spcAft>
              <a:defRPr/>
            </a:pPr>
            <a: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RESPONSABILE DELLA PROTEZIONE DEI DATI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  <a:t>SIMONA ZANELLATO</a:t>
            </a:r>
            <a:r>
              <a:rPr lang="it-IT" sz="9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 </a:t>
            </a:r>
          </a:p>
        </p:txBody>
      </p:sp>
      <p:cxnSp>
        <p:nvCxnSpPr>
          <p:cNvPr id="45" name="Connettore 4 14369">
            <a:extLst>
              <a:ext uri="{FF2B5EF4-FFF2-40B4-BE49-F238E27FC236}">
                <a16:creationId xmlns:a16="http://schemas.microsoft.com/office/drawing/2014/main" id="{A755D7C7-7F2F-9D9F-079C-333D8E238BB4}"/>
              </a:ext>
            </a:extLst>
          </p:cNvPr>
          <p:cNvCxnSpPr>
            <a:cxnSpLocks/>
            <a:stCxn id="44" idx="1"/>
            <a:endCxn id="7" idx="2"/>
          </p:cNvCxnSpPr>
          <p:nvPr/>
        </p:nvCxnSpPr>
        <p:spPr bwMode="auto">
          <a:xfrm rot="10800000">
            <a:off x="6101595" y="1190043"/>
            <a:ext cx="3833275" cy="2454892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">
            <a:extLst>
              <a:ext uri="{FF2B5EF4-FFF2-40B4-BE49-F238E27FC236}">
                <a16:creationId xmlns:a16="http://schemas.microsoft.com/office/drawing/2014/main" id="{291F89C7-A9C2-AC8E-4628-8D0DEABF78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237" y="3320935"/>
            <a:ext cx="1800000" cy="648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lIns="45720" rIns="45720" anchor="ctr"/>
          <a:lstStyle/>
          <a:p>
            <a:pPr algn="ctr">
              <a:spcBef>
                <a:spcPts val="300"/>
              </a:spcBef>
              <a:defRPr/>
            </a:pPr>
            <a: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RESPONSABILE DELLA GESTIONE DEL RISCHIO AMIANTO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buClrTx/>
              <a:buSzTx/>
              <a:buFontTx/>
              <a:buNone/>
              <a:tabLst/>
              <a:defRPr/>
            </a:pPr>
            <a:r>
              <a:rPr kumimoji="0" lang="it-IT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  <a:t>ANDREA MEZZOGORI </a:t>
            </a:r>
          </a:p>
        </p:txBody>
      </p:sp>
      <p:cxnSp>
        <p:nvCxnSpPr>
          <p:cNvPr id="50" name="Connettore 4 14369">
            <a:extLst>
              <a:ext uri="{FF2B5EF4-FFF2-40B4-BE49-F238E27FC236}">
                <a16:creationId xmlns:a16="http://schemas.microsoft.com/office/drawing/2014/main" id="{8B51CDD5-6687-BA84-B8CC-CF82F5B7252E}"/>
              </a:ext>
            </a:extLst>
          </p:cNvPr>
          <p:cNvCxnSpPr>
            <a:cxnSpLocks/>
            <a:stCxn id="49" idx="3"/>
          </p:cNvCxnSpPr>
          <p:nvPr/>
        </p:nvCxnSpPr>
        <p:spPr bwMode="auto">
          <a:xfrm flipV="1">
            <a:off x="2209237" y="3036849"/>
            <a:ext cx="3892358" cy="60808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ectangle 4">
            <a:extLst>
              <a:ext uri="{FF2B5EF4-FFF2-40B4-BE49-F238E27FC236}">
                <a16:creationId xmlns:a16="http://schemas.microsoft.com/office/drawing/2014/main" id="{F29F2D72-C30C-C4F6-F07C-25DC9713F7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03219" y="4270794"/>
            <a:ext cx="1800000" cy="900000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lIns="45720" rIns="45720" anchor="ctr"/>
          <a:lstStyle/>
          <a:p>
            <a:pPr algn="ctr">
              <a:defRPr/>
            </a:pPr>
            <a: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COMITATO DI DIREZIONE</a:t>
            </a:r>
          </a:p>
          <a:p>
            <a:pPr algn="ctr">
              <a:defRPr/>
            </a:pPr>
            <a:r>
              <a:rPr kumimoji="0" lang="it-IT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  <a:t>MAIRA PASSARELLA</a:t>
            </a:r>
            <a:endParaRPr lang="it-IT" sz="900" b="1" dirty="0">
              <a:solidFill>
                <a:srgbClr val="254061"/>
              </a:solidFill>
              <a:latin typeface="Calibri" pitchFamily="-105" charset="0"/>
              <a:ea typeface="ＭＳ Ｐゴシック" pitchFamily="-105" charset="-128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tabLst/>
              <a:defRPr/>
            </a:pPr>
            <a:r>
              <a:rPr kumimoji="0" lang="it-IT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  <a:t>PIETRO BUZZI</a:t>
            </a:r>
            <a:br>
              <a:rPr kumimoji="0" lang="it-IT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</a:br>
            <a:r>
              <a:rPr kumimoji="0" lang="it-IT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  <a:t>ANNIBALE CAVALLARI</a:t>
            </a:r>
            <a:br>
              <a:rPr kumimoji="0" lang="it-IT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</a:br>
            <a:r>
              <a:rPr kumimoji="0" lang="it-IT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  <a:t> EDI MASSARENTI</a:t>
            </a:r>
            <a:br>
              <a:rPr kumimoji="0" lang="it-IT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</a:br>
            <a:r>
              <a:rPr kumimoji="0" lang="it-IT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  <a:t>MARCO PIVA </a:t>
            </a:r>
          </a:p>
        </p:txBody>
      </p:sp>
      <p:cxnSp>
        <p:nvCxnSpPr>
          <p:cNvPr id="73" name="Connettore diritto 72">
            <a:extLst>
              <a:ext uri="{FF2B5EF4-FFF2-40B4-BE49-F238E27FC236}">
                <a16:creationId xmlns:a16="http://schemas.microsoft.com/office/drawing/2014/main" id="{2B26E147-E3AE-2DC2-B488-0B901DA72667}"/>
              </a:ext>
            </a:extLst>
          </p:cNvPr>
          <p:cNvCxnSpPr>
            <a:cxnSpLocks/>
            <a:endCxn id="59" idx="0"/>
          </p:cNvCxnSpPr>
          <p:nvPr/>
        </p:nvCxnSpPr>
        <p:spPr bwMode="auto">
          <a:xfrm>
            <a:off x="6101595" y="3198219"/>
            <a:ext cx="1624" cy="10725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Rectangle 4">
            <a:extLst>
              <a:ext uri="{FF2B5EF4-FFF2-40B4-BE49-F238E27FC236}">
                <a16:creationId xmlns:a16="http://schemas.microsoft.com/office/drawing/2014/main" id="{D947BBA2-393E-A367-6F09-BFC0A99DB8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48431" y="5680654"/>
            <a:ext cx="1800000" cy="720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lIns="45720" rIns="45720" anchor="ctr"/>
          <a:lstStyle/>
          <a:p>
            <a:pPr algn="ctr">
              <a:defRPr/>
            </a:pPr>
            <a: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SETTORE AMMINISTRATIVO</a:t>
            </a:r>
          </a:p>
          <a:p>
            <a:pPr algn="ctr">
              <a:defRPr/>
            </a:pPr>
            <a: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CONTABILITA’, FINANZA, </a:t>
            </a:r>
          </a:p>
          <a:p>
            <a:pPr algn="ctr">
              <a:spcAft>
                <a:spcPts val="300"/>
              </a:spcAft>
              <a:defRPr/>
            </a:pPr>
            <a: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MAGAZZINO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  <a:t>ANNIBALE CAVALLARI</a:t>
            </a:r>
          </a:p>
        </p:txBody>
      </p:sp>
      <p:sp>
        <p:nvSpPr>
          <p:cNvPr id="84" name="Rectangle 4">
            <a:extLst>
              <a:ext uri="{FF2B5EF4-FFF2-40B4-BE49-F238E27FC236}">
                <a16:creationId xmlns:a16="http://schemas.microsoft.com/office/drawing/2014/main" id="{44D3A142-A557-0E35-32EF-29BAE6A8CD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36820" y="5680649"/>
            <a:ext cx="1800000" cy="720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lIns="45720" rIns="45720" anchor="ctr"/>
          <a:lstStyle/>
          <a:p>
            <a:pPr algn="ctr">
              <a:spcAft>
                <a:spcPts val="300"/>
              </a:spcAft>
              <a:defRPr/>
            </a:pPr>
            <a: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SETTORE AFFARI GENERALI, COMPLIANCE AZIENDALE</a:t>
            </a:r>
            <a:r>
              <a:rPr lang="it-IT" sz="11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  <a:t>PIETRO BUZZI</a:t>
            </a:r>
          </a:p>
        </p:txBody>
      </p:sp>
      <p:sp>
        <p:nvSpPr>
          <p:cNvPr id="42" name="Rectangle 4">
            <a:extLst>
              <a:ext uri="{FF2B5EF4-FFF2-40B4-BE49-F238E27FC236}">
                <a16:creationId xmlns:a16="http://schemas.microsoft.com/office/drawing/2014/main" id="{CB17E0B9-3501-F2AA-3153-F11BC56AF5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46496" y="5682022"/>
            <a:ext cx="1800000" cy="720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lIns="45720" rIns="45720" anchor="ctr"/>
          <a:lstStyle/>
          <a:p>
            <a:pPr algn="ctr">
              <a:defRPr/>
            </a:pPr>
            <a: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SETTORE TELECOMUNICAZIONI, </a:t>
            </a:r>
          </a:p>
          <a:p>
            <a:pPr algn="ctr">
              <a:defRPr/>
            </a:pPr>
            <a: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SERVIZI INFORMATICI, </a:t>
            </a:r>
          </a:p>
          <a:p>
            <a:pPr algn="ctr">
              <a:defRPr/>
            </a:pPr>
            <a: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CONTROLLO DI GESTIONE</a:t>
            </a:r>
          </a:p>
          <a:p>
            <a:pPr algn="ctr">
              <a:spcBef>
                <a:spcPts val="300"/>
              </a:spcBef>
              <a:defRPr/>
            </a:pPr>
            <a:r>
              <a:rPr lang="it-IT" sz="900" b="1" dirty="0">
                <a:solidFill>
                  <a:srgbClr val="FF0000"/>
                </a:solidFill>
                <a:latin typeface="Calibri" pitchFamily="-105" charset="0"/>
                <a:ea typeface="ＭＳ Ｐゴシック" pitchFamily="-105" charset="-128"/>
              </a:rPr>
              <a:t>MARCO PIVA</a:t>
            </a:r>
          </a:p>
        </p:txBody>
      </p:sp>
      <p:cxnSp>
        <p:nvCxnSpPr>
          <p:cNvPr id="71" name="Connettore 4 70">
            <a:extLst>
              <a:ext uri="{FF2B5EF4-FFF2-40B4-BE49-F238E27FC236}">
                <a16:creationId xmlns:a16="http://schemas.microsoft.com/office/drawing/2014/main" id="{D657ED1D-8BAF-5F47-EE09-5204A72B2571}"/>
              </a:ext>
            </a:extLst>
          </p:cNvPr>
          <p:cNvCxnSpPr>
            <a:cxnSpLocks/>
            <a:stCxn id="59" idx="2"/>
            <a:endCxn id="42" idx="0"/>
          </p:cNvCxnSpPr>
          <p:nvPr/>
        </p:nvCxnSpPr>
        <p:spPr bwMode="auto">
          <a:xfrm rot="16200000" flipH="1">
            <a:off x="7919243" y="3354769"/>
            <a:ext cx="511228" cy="4143277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A5E0F3FC-A83E-05B0-3DA8-2C103A9453E7}"/>
              </a:ext>
            </a:extLst>
          </p:cNvPr>
          <p:cNvSpPr txBox="1"/>
          <p:nvPr/>
        </p:nvSpPr>
        <p:spPr>
          <a:xfrm>
            <a:off x="524933" y="254000"/>
            <a:ext cx="27481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VERTICE AZIENDALE</a:t>
            </a:r>
          </a:p>
        </p:txBody>
      </p:sp>
      <p:sp>
        <p:nvSpPr>
          <p:cNvPr id="25" name="Rectangle 4">
            <a:extLst>
              <a:ext uri="{FF2B5EF4-FFF2-40B4-BE49-F238E27FC236}">
                <a16:creationId xmlns:a16="http://schemas.microsoft.com/office/drawing/2014/main" id="{1C8DFDD5-AD19-5E44-8F5E-F38787FEA6A6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408936" y="1450827"/>
            <a:ext cx="1800000" cy="648000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lIns="45720" rIns="45720" anchor="ctr"/>
          <a:lstStyle/>
          <a:p>
            <a:pPr algn="ctr" eaLnBrk="1" hangingPunct="1">
              <a:defRPr/>
            </a:pPr>
            <a: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GESTORE DELLE SEGNALAZIONI</a:t>
            </a:r>
          </a:p>
          <a:p>
            <a:pPr algn="ctr">
              <a:spcBef>
                <a:spcPts val="300"/>
              </a:spcBef>
              <a:defRPr/>
            </a:pPr>
            <a:r>
              <a:rPr lang="it-IT" sz="900" b="1" dirty="0">
                <a:solidFill>
                  <a:srgbClr val="FF0000"/>
                </a:solidFill>
                <a:latin typeface="Calibri" pitchFamily="-105" charset="0"/>
                <a:ea typeface="ＭＳ Ｐゴシック" pitchFamily="-105" charset="-128"/>
              </a:rPr>
              <a:t>PIETRO BUZZI</a:t>
            </a:r>
            <a:br>
              <a:rPr lang="it-IT" sz="900" b="1" dirty="0">
                <a:solidFill>
                  <a:srgbClr val="FF0000"/>
                </a:solidFill>
                <a:latin typeface="Calibri" pitchFamily="-105" charset="0"/>
                <a:ea typeface="ＭＳ Ｐゴシック" pitchFamily="-105" charset="-128"/>
              </a:rPr>
            </a:br>
            <a:r>
              <a:rPr lang="it-IT" sz="900" b="1" dirty="0">
                <a:solidFill>
                  <a:srgbClr val="FF0000"/>
                </a:solidFill>
                <a:latin typeface="Calibri" pitchFamily="-105" charset="0"/>
                <a:ea typeface="ＭＳ Ｐゴシック" pitchFamily="-105" charset="-128"/>
              </a:rPr>
              <a:t>GIOVANNA CONFORTI</a:t>
            </a:r>
          </a:p>
        </p:txBody>
      </p:sp>
      <p:cxnSp>
        <p:nvCxnSpPr>
          <p:cNvPr id="26" name="Forma 252">
            <a:extLst>
              <a:ext uri="{FF2B5EF4-FFF2-40B4-BE49-F238E27FC236}">
                <a16:creationId xmlns:a16="http://schemas.microsoft.com/office/drawing/2014/main" id="{78EB1760-719A-72DD-8537-43D8AD7A89B2}"/>
              </a:ext>
            </a:extLst>
          </p:cNvPr>
          <p:cNvCxnSpPr>
            <a:cxnSpLocks/>
            <a:stCxn id="7" idx="2"/>
            <a:endCxn id="25" idx="1"/>
          </p:cNvCxnSpPr>
          <p:nvPr/>
        </p:nvCxnSpPr>
        <p:spPr bwMode="auto">
          <a:xfrm rot="5400000">
            <a:off x="3862873" y="-463894"/>
            <a:ext cx="584784" cy="3892658"/>
          </a:xfrm>
          <a:prstGeom prst="bentConnector2">
            <a:avLst/>
          </a:prstGeom>
          <a:ln>
            <a:solidFill>
              <a:schemeClr val="accent1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ttangolo 11">
            <a:extLst>
              <a:ext uri="{FF2B5EF4-FFF2-40B4-BE49-F238E27FC236}">
                <a16:creationId xmlns:a16="http://schemas.microsoft.com/office/drawing/2014/main" id="{6CBDB701-7712-5F8E-8C81-7606F160E149}"/>
              </a:ext>
            </a:extLst>
          </p:cNvPr>
          <p:cNvSpPr/>
          <p:nvPr/>
        </p:nvSpPr>
        <p:spPr>
          <a:xfrm>
            <a:off x="3155522" y="3708691"/>
            <a:ext cx="1800000" cy="648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lIns="45720" rIns="45720" anchor="ctr"/>
          <a:lstStyle/>
          <a:p>
            <a:pPr algn="ctr"/>
            <a: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REFERENTE DATA PROTECTION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  <a:t>GIOVANNA CONFORTI</a:t>
            </a:r>
          </a:p>
        </p:txBody>
      </p:sp>
      <p:cxnSp>
        <p:nvCxnSpPr>
          <p:cNvPr id="54" name="Connettore 4 14369">
            <a:extLst>
              <a:ext uri="{FF2B5EF4-FFF2-40B4-BE49-F238E27FC236}">
                <a16:creationId xmlns:a16="http://schemas.microsoft.com/office/drawing/2014/main" id="{4D6C1DC7-86BC-96A1-3556-0B784E41048D}"/>
              </a:ext>
            </a:extLst>
          </p:cNvPr>
          <p:cNvCxnSpPr>
            <a:cxnSpLocks/>
            <a:stCxn id="12" idx="3"/>
          </p:cNvCxnSpPr>
          <p:nvPr/>
        </p:nvCxnSpPr>
        <p:spPr bwMode="auto">
          <a:xfrm flipV="1">
            <a:off x="4955522" y="3036849"/>
            <a:ext cx="1146073" cy="995842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4">
            <a:extLst>
              <a:ext uri="{FF2B5EF4-FFF2-40B4-BE49-F238E27FC236}">
                <a16:creationId xmlns:a16="http://schemas.microsoft.com/office/drawing/2014/main" id="{2EF17827-1CE1-31CD-6195-9EB0D56D81E5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9934869" y="1450250"/>
            <a:ext cx="1800000" cy="648000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lIns="45720" rIns="45720" anchor="ctr"/>
          <a:lstStyle/>
          <a:p>
            <a:pPr algn="ctr" eaLnBrk="1" hangingPunct="1">
              <a:defRPr/>
            </a:pPr>
            <a: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REVISORE LEGALE</a:t>
            </a:r>
          </a:p>
          <a:p>
            <a:pPr algn="ctr">
              <a:spcBef>
                <a:spcPts val="300"/>
              </a:spcBef>
              <a:defRPr/>
            </a:pPr>
            <a:r>
              <a:rPr lang="it-IT" sz="900" b="1" dirty="0">
                <a:solidFill>
                  <a:srgbClr val="FF0000"/>
                </a:solidFill>
                <a:latin typeface="Calibri" pitchFamily="-105" charset="0"/>
                <a:ea typeface="ＭＳ Ｐゴシック" pitchFamily="-105" charset="-128"/>
              </a:rPr>
              <a:t>MARCELLO BARBE’</a:t>
            </a:r>
          </a:p>
        </p:txBody>
      </p:sp>
      <p:cxnSp>
        <p:nvCxnSpPr>
          <p:cNvPr id="4" name="Forma 252">
            <a:extLst>
              <a:ext uri="{FF2B5EF4-FFF2-40B4-BE49-F238E27FC236}">
                <a16:creationId xmlns:a16="http://schemas.microsoft.com/office/drawing/2014/main" id="{83FC6D70-461B-56BE-9BBF-15C9A16F39DA}"/>
              </a:ext>
            </a:extLst>
          </p:cNvPr>
          <p:cNvCxnSpPr>
            <a:cxnSpLocks/>
            <a:stCxn id="7" idx="2"/>
            <a:endCxn id="2" idx="3"/>
          </p:cNvCxnSpPr>
          <p:nvPr/>
        </p:nvCxnSpPr>
        <p:spPr bwMode="auto">
          <a:xfrm rot="16200000" flipH="1">
            <a:off x="7726128" y="-434492"/>
            <a:ext cx="584207" cy="3833275"/>
          </a:xfrm>
          <a:prstGeom prst="bentConnector2">
            <a:avLst/>
          </a:prstGeom>
          <a:ln>
            <a:solidFill>
              <a:schemeClr val="accent1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ttangolo 30">
            <a:extLst>
              <a:ext uri="{FF2B5EF4-FFF2-40B4-BE49-F238E27FC236}">
                <a16:creationId xmlns:a16="http://schemas.microsoft.com/office/drawing/2014/main" id="{2CA5168E-8841-2D89-CD62-81651E897AB1}"/>
              </a:ext>
            </a:extLst>
          </p:cNvPr>
          <p:cNvSpPr/>
          <p:nvPr/>
        </p:nvSpPr>
        <p:spPr>
          <a:xfrm>
            <a:off x="7277339" y="3708690"/>
            <a:ext cx="1800000" cy="648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lIns="45720" rIns="45720" anchor="ctr"/>
          <a:lstStyle/>
          <a:p>
            <a:pPr algn="ctr"/>
            <a: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DELEGATO TUTELA AMBIENTALE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  <a:t>FRANCESCO BINI</a:t>
            </a:r>
          </a:p>
        </p:txBody>
      </p:sp>
      <p:cxnSp>
        <p:nvCxnSpPr>
          <p:cNvPr id="32" name="Connettore 4 14369">
            <a:extLst>
              <a:ext uri="{FF2B5EF4-FFF2-40B4-BE49-F238E27FC236}">
                <a16:creationId xmlns:a16="http://schemas.microsoft.com/office/drawing/2014/main" id="{9B77D456-5873-2AB1-F1CF-D8F72BF15EFB}"/>
              </a:ext>
            </a:extLst>
          </p:cNvPr>
          <p:cNvCxnSpPr>
            <a:cxnSpLocks/>
            <a:stCxn id="31" idx="1"/>
            <a:endCxn id="7" idx="2"/>
          </p:cNvCxnSpPr>
          <p:nvPr/>
        </p:nvCxnSpPr>
        <p:spPr bwMode="auto">
          <a:xfrm rot="10800000">
            <a:off x="6101595" y="1190044"/>
            <a:ext cx="1175745" cy="2842647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4">
            <a:extLst>
              <a:ext uri="{FF2B5EF4-FFF2-40B4-BE49-F238E27FC236}">
                <a16:creationId xmlns:a16="http://schemas.microsoft.com/office/drawing/2014/main" id="{1C037B2F-B2C2-2462-5BA8-BE530FEEED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56707" y="1968494"/>
            <a:ext cx="1800000" cy="720000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lIns="45720" rIns="45720" anchor="ctr"/>
          <a:lstStyle/>
          <a:p>
            <a:pPr algn="ctr">
              <a:defRPr/>
            </a:pPr>
            <a:r>
              <a:rPr lang="it-IT" sz="1000" b="1" dirty="0">
                <a:solidFill>
                  <a:schemeClr val="accent1">
                    <a:lumMod val="75000"/>
                  </a:schemeClr>
                </a:solidFill>
                <a:latin typeface="Calibri" pitchFamily="-105" charset="0"/>
                <a:ea typeface="ＭＳ Ｐゴシック" pitchFamily="-105" charset="-128"/>
              </a:rPr>
              <a:t>SISTEMA DI GESTIONE QUALITA’ SICUREZZA AMBIENTE</a:t>
            </a:r>
          </a:p>
          <a:p>
            <a:pPr algn="ctr">
              <a:spcBef>
                <a:spcPts val="300"/>
              </a:spcBef>
              <a:defRPr/>
            </a:pPr>
            <a:r>
              <a:rPr lang="it-IT" sz="900" b="1" dirty="0">
                <a:solidFill>
                  <a:srgbClr val="FF0000"/>
                </a:solidFill>
                <a:latin typeface="Calibri" pitchFamily="-105" charset="0"/>
                <a:ea typeface="ＭＳ Ｐゴシック" pitchFamily="-105" charset="-128"/>
              </a:rPr>
              <a:t>ELISA MARZOCCHI</a:t>
            </a:r>
          </a:p>
        </p:txBody>
      </p:sp>
      <p:grpSp>
        <p:nvGrpSpPr>
          <p:cNvPr id="58" name="Gruppo 87">
            <a:extLst>
              <a:ext uri="{FF2B5EF4-FFF2-40B4-BE49-F238E27FC236}">
                <a16:creationId xmlns:a16="http://schemas.microsoft.com/office/drawing/2014/main" id="{88D33646-6DD2-8BD5-9895-87B87EAEC982}"/>
              </a:ext>
            </a:extLst>
          </p:cNvPr>
          <p:cNvGrpSpPr>
            <a:grpSpLocks/>
          </p:cNvGrpSpPr>
          <p:nvPr/>
        </p:nvGrpSpPr>
        <p:grpSpPr bwMode="auto">
          <a:xfrm rot="5400000" flipH="1">
            <a:off x="2810999" y="1957356"/>
            <a:ext cx="157187" cy="476162"/>
            <a:chOff x="8591277" y="6057288"/>
            <a:chExt cx="157187" cy="476195"/>
          </a:xfrm>
        </p:grpSpPr>
        <p:sp>
          <p:nvSpPr>
            <p:cNvPr id="60" name="Line 210">
              <a:extLst>
                <a:ext uri="{FF2B5EF4-FFF2-40B4-BE49-F238E27FC236}">
                  <a16:creationId xmlns:a16="http://schemas.microsoft.com/office/drawing/2014/main" id="{F6512F3F-945B-CB9A-479F-BC280C4B3F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56276" y="6057958"/>
              <a:ext cx="0" cy="371501"/>
            </a:xfrm>
            <a:prstGeom prst="line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eaLnBrk="1" hangingPunct="1">
                <a:defRPr/>
              </a:pPr>
              <a:endParaRPr lang="it-IT" sz="11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endParaRPr>
            </a:p>
          </p:txBody>
        </p:sp>
        <p:sp>
          <p:nvSpPr>
            <p:cNvPr id="62" name="Line 212">
              <a:extLst>
                <a:ext uri="{FF2B5EF4-FFF2-40B4-BE49-F238E27FC236}">
                  <a16:creationId xmlns:a16="http://schemas.microsoft.com/office/drawing/2014/main" id="{145243A1-BF7E-F0B6-386D-9A330D22868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591189" y="6337377"/>
              <a:ext cx="157162" cy="138122"/>
            </a:xfrm>
            <a:prstGeom prst="line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eaLnBrk="1" hangingPunct="1">
                <a:defRPr/>
              </a:pPr>
              <a:endParaRPr lang="it-IT" sz="11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endParaRPr>
            </a:p>
          </p:txBody>
        </p:sp>
        <p:sp>
          <p:nvSpPr>
            <p:cNvPr id="63" name="Line 213">
              <a:extLst>
                <a:ext uri="{FF2B5EF4-FFF2-40B4-BE49-F238E27FC236}">
                  <a16:creationId xmlns:a16="http://schemas.microsoft.com/office/drawing/2014/main" id="{57D6726E-77BB-9E1D-6C08-770D1E90BD1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591189" y="6396118"/>
              <a:ext cx="157162" cy="138123"/>
            </a:xfrm>
            <a:prstGeom prst="line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eaLnBrk="1" hangingPunct="1">
                <a:defRPr/>
              </a:pPr>
              <a:endParaRPr lang="it-IT" sz="11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endParaRPr>
            </a:p>
          </p:txBody>
        </p:sp>
      </p:grpSp>
      <p:grpSp>
        <p:nvGrpSpPr>
          <p:cNvPr id="55" name="Gruppo 87">
            <a:extLst>
              <a:ext uri="{FF2B5EF4-FFF2-40B4-BE49-F238E27FC236}">
                <a16:creationId xmlns:a16="http://schemas.microsoft.com/office/drawing/2014/main" id="{0CDD345D-00B3-818F-3326-0CE00689FA32}"/>
              </a:ext>
            </a:extLst>
          </p:cNvPr>
          <p:cNvGrpSpPr>
            <a:grpSpLocks/>
          </p:cNvGrpSpPr>
          <p:nvPr/>
        </p:nvGrpSpPr>
        <p:grpSpPr bwMode="auto">
          <a:xfrm rot="5400000" flipH="1">
            <a:off x="2773682" y="2988016"/>
            <a:ext cx="157187" cy="476162"/>
            <a:chOff x="8591277" y="6057288"/>
            <a:chExt cx="157187" cy="476195"/>
          </a:xfrm>
        </p:grpSpPr>
        <p:sp>
          <p:nvSpPr>
            <p:cNvPr id="56" name="Line 210">
              <a:extLst>
                <a:ext uri="{FF2B5EF4-FFF2-40B4-BE49-F238E27FC236}">
                  <a16:creationId xmlns:a16="http://schemas.microsoft.com/office/drawing/2014/main" id="{99E2B815-0888-AD65-8BAC-BF0F51B922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56276" y="6057958"/>
              <a:ext cx="0" cy="371501"/>
            </a:xfrm>
            <a:prstGeom prst="line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eaLnBrk="1" hangingPunct="1">
                <a:defRPr/>
              </a:pPr>
              <a:endParaRPr lang="it-IT" sz="11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endParaRPr>
            </a:p>
          </p:txBody>
        </p:sp>
        <p:sp>
          <p:nvSpPr>
            <p:cNvPr id="14336" name="Line 212">
              <a:extLst>
                <a:ext uri="{FF2B5EF4-FFF2-40B4-BE49-F238E27FC236}">
                  <a16:creationId xmlns:a16="http://schemas.microsoft.com/office/drawing/2014/main" id="{561AFC50-F565-186A-8A02-8CD56F3AA42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591189" y="6337377"/>
              <a:ext cx="157162" cy="138122"/>
            </a:xfrm>
            <a:prstGeom prst="line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eaLnBrk="1" hangingPunct="1">
                <a:defRPr/>
              </a:pPr>
              <a:endParaRPr lang="it-IT" sz="11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endParaRPr>
            </a:p>
          </p:txBody>
        </p:sp>
        <p:sp>
          <p:nvSpPr>
            <p:cNvPr id="14337" name="Line 213">
              <a:extLst>
                <a:ext uri="{FF2B5EF4-FFF2-40B4-BE49-F238E27FC236}">
                  <a16:creationId xmlns:a16="http://schemas.microsoft.com/office/drawing/2014/main" id="{EE82C88B-9A2F-80BA-4FFC-27DC11E4175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591189" y="6396118"/>
              <a:ext cx="157162" cy="138123"/>
            </a:xfrm>
            <a:prstGeom prst="line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eaLnBrk="1" hangingPunct="1">
                <a:defRPr/>
              </a:pPr>
              <a:endParaRPr lang="it-IT" sz="11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endParaRPr>
            </a:p>
          </p:txBody>
        </p:sp>
      </p:grpSp>
      <p:cxnSp>
        <p:nvCxnSpPr>
          <p:cNvPr id="33" name="Connettore a gomito 32">
            <a:extLst>
              <a:ext uri="{FF2B5EF4-FFF2-40B4-BE49-F238E27FC236}">
                <a16:creationId xmlns:a16="http://schemas.microsoft.com/office/drawing/2014/main" id="{B25F0B93-9A1A-A143-CB0A-D88C9F76E318}"/>
              </a:ext>
            </a:extLst>
          </p:cNvPr>
          <p:cNvCxnSpPr>
            <a:cxnSpLocks/>
            <a:endCxn id="46" idx="3"/>
          </p:cNvCxnSpPr>
          <p:nvPr/>
        </p:nvCxnSpPr>
        <p:spPr>
          <a:xfrm rot="5400000">
            <a:off x="4950401" y="1177300"/>
            <a:ext cx="1157501" cy="1144887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Rectangle 4">
            <a:extLst>
              <a:ext uri="{FF2B5EF4-FFF2-40B4-BE49-F238E27FC236}">
                <a16:creationId xmlns:a16="http://schemas.microsoft.com/office/drawing/2014/main" id="{FBCF5CB9-619B-3D96-4C85-A78458A511D9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7853116" y="1838004"/>
            <a:ext cx="1868853" cy="993981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lIns="45720" rIns="45720" anchor="ctr"/>
          <a:lstStyle/>
          <a:p>
            <a:pPr algn="ctr" eaLnBrk="1" hangingPunct="1">
              <a:defRPr/>
            </a:pPr>
            <a: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COMITATO GUIDA </a:t>
            </a:r>
            <a:b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</a:br>
            <a: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PARITA’ DI GENERE</a:t>
            </a:r>
          </a:p>
          <a:p>
            <a:pPr algn="ctr">
              <a:defRPr/>
            </a:pPr>
            <a:r>
              <a:rPr lang="it-IT" sz="900" b="1" dirty="0">
                <a:solidFill>
                  <a:srgbClr val="FF0000"/>
                </a:solidFill>
                <a:latin typeface="Calibri" pitchFamily="-105" charset="0"/>
                <a:ea typeface="ＭＳ Ｐゴシック" pitchFamily="-105" charset="-128"/>
              </a:rPr>
              <a:t>MAIRA PASSARELLA</a:t>
            </a:r>
          </a:p>
          <a:p>
            <a:pPr algn="ctr">
              <a:defRPr/>
            </a:pPr>
            <a:r>
              <a:rPr lang="it-IT" sz="900" b="1" dirty="0">
                <a:solidFill>
                  <a:srgbClr val="FF0000"/>
                </a:solidFill>
                <a:latin typeface="Calibri" pitchFamily="-105" charset="0"/>
                <a:ea typeface="ＭＳ Ｐゴシック" pitchFamily="-105" charset="-128"/>
              </a:rPr>
              <a:t>PIETRO BUZZI</a:t>
            </a:r>
          </a:p>
          <a:p>
            <a:pPr algn="ctr">
              <a:defRPr/>
            </a:pPr>
            <a:r>
              <a:rPr lang="it-IT" sz="900" b="1" dirty="0">
                <a:solidFill>
                  <a:srgbClr val="FF0000"/>
                </a:solidFill>
                <a:latin typeface="Calibri" pitchFamily="-105" charset="0"/>
                <a:ea typeface="ＭＳ Ｐゴシック" pitchFamily="-105" charset="-128"/>
              </a:rPr>
              <a:t>ELISA MARZOCCHI</a:t>
            </a:r>
          </a:p>
          <a:p>
            <a:pPr algn="ctr">
              <a:defRPr/>
            </a:pPr>
            <a:r>
              <a:rPr lang="it-IT" sz="900" b="1" dirty="0">
                <a:solidFill>
                  <a:srgbClr val="FF0000"/>
                </a:solidFill>
                <a:latin typeface="Calibri" pitchFamily="-105" charset="0"/>
                <a:ea typeface="ＭＳ Ｐゴシック" pitchFamily="-105" charset="-128"/>
              </a:rPr>
              <a:t>CINZIA CAPPELLI</a:t>
            </a:r>
          </a:p>
          <a:p>
            <a:pPr algn="ctr">
              <a:defRPr/>
            </a:pPr>
            <a:r>
              <a:rPr lang="it-IT" sz="900" b="1" dirty="0">
                <a:solidFill>
                  <a:srgbClr val="FF0000"/>
                </a:solidFill>
                <a:latin typeface="Calibri" pitchFamily="-105" charset="0"/>
                <a:ea typeface="ＭＳ Ｐゴシック" pitchFamily="-105" charset="-128"/>
              </a:rPr>
              <a:t>EMILIANO LUCIANI</a:t>
            </a:r>
          </a:p>
        </p:txBody>
      </p:sp>
      <p:cxnSp>
        <p:nvCxnSpPr>
          <p:cNvPr id="53" name="Forma 252">
            <a:extLst>
              <a:ext uri="{FF2B5EF4-FFF2-40B4-BE49-F238E27FC236}">
                <a16:creationId xmlns:a16="http://schemas.microsoft.com/office/drawing/2014/main" id="{6FAB8643-A123-27E5-99FB-A64EC8E49A24}"/>
              </a:ext>
            </a:extLst>
          </p:cNvPr>
          <p:cNvCxnSpPr>
            <a:cxnSpLocks/>
            <a:stCxn id="7" idx="2"/>
            <a:endCxn id="52" idx="3"/>
          </p:cNvCxnSpPr>
          <p:nvPr/>
        </p:nvCxnSpPr>
        <p:spPr bwMode="auto">
          <a:xfrm rot="16200000" flipH="1">
            <a:off x="6404879" y="886758"/>
            <a:ext cx="1144952" cy="1751522"/>
          </a:xfrm>
          <a:prstGeom prst="bentConnector2">
            <a:avLst/>
          </a:prstGeom>
          <a:ln>
            <a:solidFill>
              <a:schemeClr val="accent1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16628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1">
            <a:extLst>
              <a:ext uri="{FF2B5EF4-FFF2-40B4-BE49-F238E27FC236}">
                <a16:creationId xmlns:a16="http://schemas.microsoft.com/office/drawing/2014/main" id="{76934FD7-5034-F783-E62D-26EEDD0D3CEE}"/>
              </a:ext>
            </a:extLst>
          </p:cNvPr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775520" y="2971800"/>
            <a:ext cx="864096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marL="85725" defTabSz="8699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defTabSz="8699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defTabSz="8699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defTabSz="8699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defTabSz="8699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869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869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869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869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marL="85725" marR="0" lvl="0" indent="0" algn="ctr" defTabSz="86995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it-IT" altLang="it-IT" sz="2800" b="1" i="1" kern="0" dirty="0">
                <a:solidFill>
                  <a:prstClr val="black">
                    <a:lumMod val="50000"/>
                    <a:lumOff val="50000"/>
                  </a:prstClr>
                </a:solidFill>
              </a:rPr>
              <a:t>Funzioni di staff</a:t>
            </a:r>
            <a:endParaRPr kumimoji="0" lang="it-IT" altLang="it-IT" sz="2800" b="1" i="1" u="none" strike="noStrike" kern="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344195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69F98B-3251-342D-EE3C-436F4EED5E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1" name="Connettore 1 60">
            <a:extLst>
              <a:ext uri="{FF2B5EF4-FFF2-40B4-BE49-F238E27FC236}">
                <a16:creationId xmlns:a16="http://schemas.microsoft.com/office/drawing/2014/main" id="{4A4F5071-98E5-CB5B-F2BD-6C1847CC4662}"/>
              </a:ext>
            </a:extLst>
          </p:cNvPr>
          <p:cNvCxnSpPr>
            <a:cxnSpLocks/>
          </p:cNvCxnSpPr>
          <p:nvPr/>
        </p:nvCxnSpPr>
        <p:spPr bwMode="auto">
          <a:xfrm>
            <a:off x="6101594" y="1322021"/>
            <a:ext cx="0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55E96EDA-0B22-5F56-406B-02AEF60FF37E}"/>
              </a:ext>
            </a:extLst>
          </p:cNvPr>
          <p:cNvSpPr txBox="1"/>
          <p:nvPr/>
        </p:nvSpPr>
        <p:spPr>
          <a:xfrm>
            <a:off x="524931" y="254000"/>
            <a:ext cx="5395422" cy="70788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SERVIZIO PREVENZIONE E PROTEZIONE</a:t>
            </a:r>
          </a:p>
        </p:txBody>
      </p:sp>
      <p:grpSp>
        <p:nvGrpSpPr>
          <p:cNvPr id="27" name="Gruppo 26">
            <a:extLst>
              <a:ext uri="{FF2B5EF4-FFF2-40B4-BE49-F238E27FC236}">
                <a16:creationId xmlns:a16="http://schemas.microsoft.com/office/drawing/2014/main" id="{9B0710BD-C3A7-AD8C-9011-0CE341AB5C69}"/>
              </a:ext>
            </a:extLst>
          </p:cNvPr>
          <p:cNvGrpSpPr/>
          <p:nvPr/>
        </p:nvGrpSpPr>
        <p:grpSpPr>
          <a:xfrm>
            <a:off x="5196190" y="1295832"/>
            <a:ext cx="2452025" cy="1150084"/>
            <a:chOff x="5214582" y="1295832"/>
            <a:chExt cx="2452025" cy="1150084"/>
          </a:xfrm>
        </p:grpSpPr>
        <p:sp>
          <p:nvSpPr>
            <p:cNvPr id="28" name="Rectangle 4">
              <a:extLst>
                <a:ext uri="{FF2B5EF4-FFF2-40B4-BE49-F238E27FC236}">
                  <a16:creationId xmlns:a16="http://schemas.microsoft.com/office/drawing/2014/main" id="{02778D6D-B190-7A1E-288B-4621B174F9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14582" y="1632578"/>
              <a:ext cx="1800000" cy="81333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1">
                  <a:lumMod val="75000"/>
                </a:schemeClr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lIns="45720" rIns="4572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000" b="1" i="0" u="none" strike="noStrike" kern="1200" cap="none" spc="0" normalizeH="0" baseline="0" noProof="0" dirty="0">
                  <a:ln>
                    <a:noFill/>
                  </a:ln>
                  <a:solidFill>
                    <a:srgbClr val="254061"/>
                  </a:solidFill>
                  <a:effectLst/>
                  <a:uLnTx/>
                  <a:uFillTx/>
                  <a:latin typeface="Calibri" pitchFamily="-105" charset="0"/>
                  <a:ea typeface="ＭＳ Ｐゴシック" pitchFamily="-105" charset="-128"/>
                  <a:cs typeface="+mn-cs"/>
                </a:rPr>
                <a:t>RESPONSABILE DEL SERVIZIO DI PREVENZIONE E PROTEZIONE - RSPP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9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itchFamily="-105" charset="0"/>
                  <a:ea typeface="ＭＳ Ｐゴシック" pitchFamily="-105" charset="-128"/>
                  <a:cs typeface="+mn-cs"/>
                </a:rPr>
                <a:t>Responsabile: NICOLA DALLA MUTA</a:t>
              </a:r>
            </a:p>
          </p:txBody>
        </p:sp>
        <p:grpSp>
          <p:nvGrpSpPr>
            <p:cNvPr id="33" name="Gruppo 32">
              <a:extLst>
                <a:ext uri="{FF2B5EF4-FFF2-40B4-BE49-F238E27FC236}">
                  <a16:creationId xmlns:a16="http://schemas.microsoft.com/office/drawing/2014/main" id="{239B45A5-A983-842C-DAB9-5D82AF09267B}"/>
                </a:ext>
              </a:extLst>
            </p:cNvPr>
            <p:cNvGrpSpPr/>
            <p:nvPr/>
          </p:nvGrpSpPr>
          <p:grpSpPr>
            <a:xfrm>
              <a:off x="7030963" y="1295832"/>
              <a:ext cx="635644" cy="693350"/>
              <a:chOff x="5525976" y="1263368"/>
              <a:chExt cx="635644" cy="693350"/>
            </a:xfrm>
          </p:grpSpPr>
          <p:cxnSp>
            <p:nvCxnSpPr>
              <p:cNvPr id="36" name="Connettore a gomito 35">
                <a:extLst>
                  <a:ext uri="{FF2B5EF4-FFF2-40B4-BE49-F238E27FC236}">
                    <a16:creationId xmlns:a16="http://schemas.microsoft.com/office/drawing/2014/main" id="{3872BA5A-F760-4FD0-A5E5-59ACDF1B5EF3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5525976" y="1792940"/>
                <a:ext cx="561057" cy="163778"/>
              </a:xfrm>
              <a:prstGeom prst="bentConnector3">
                <a:avLst>
                  <a:gd name="adj1" fmla="val -1130"/>
                </a:avLst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7" name="Gruppo 87">
                <a:extLst>
                  <a:ext uri="{FF2B5EF4-FFF2-40B4-BE49-F238E27FC236}">
                    <a16:creationId xmlns:a16="http://schemas.microsoft.com/office/drawing/2014/main" id="{8AA5F5E8-7706-0EA0-F48C-42F83F260E0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10800000">
                <a:off x="6004433" y="1263368"/>
                <a:ext cx="157187" cy="476162"/>
                <a:chOff x="8591277" y="6057288"/>
                <a:chExt cx="157187" cy="476195"/>
              </a:xfrm>
            </p:grpSpPr>
            <p:sp>
              <p:nvSpPr>
                <p:cNvPr id="38" name="Line 210">
                  <a:extLst>
                    <a:ext uri="{FF2B5EF4-FFF2-40B4-BE49-F238E27FC236}">
                      <a16:creationId xmlns:a16="http://schemas.microsoft.com/office/drawing/2014/main" id="{E3E9EA94-23E7-29DA-A5CA-E0C9BC24877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8656276" y="6057958"/>
                  <a:ext cx="0" cy="371501"/>
                </a:xfrm>
                <a:prstGeom prst="line">
                  <a:avLst/>
                </a:prstGeom>
                <a:noFill/>
                <a:ln w="12700">
                  <a:solidFill>
                    <a:schemeClr val="accent1">
                      <a:lumMod val="75000"/>
                    </a:schemeClr>
                  </a:solidFill>
                  <a:prstDash val="dash"/>
                  <a:round/>
                  <a:headEnd type="none" w="sm" len="sm"/>
                  <a:tailEnd type="none" w="sm" len="sm"/>
                </a:ln>
              </p:spPr>
              <p:txBody>
                <a:bodyPr wrap="none" lIns="45720" rIns="4572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it-IT" sz="1100" b="0" i="0" u="none" strike="noStrike" kern="1200" cap="none" spc="0" normalizeH="0" baseline="0" noProof="0">
                    <a:ln>
                      <a:noFill/>
                    </a:ln>
                    <a:solidFill>
                      <a:srgbClr val="4472C4">
                        <a:lumMod val="50000"/>
                      </a:srgbClr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9" name="Line 212">
                  <a:extLst>
                    <a:ext uri="{FF2B5EF4-FFF2-40B4-BE49-F238E27FC236}">
                      <a16:creationId xmlns:a16="http://schemas.microsoft.com/office/drawing/2014/main" id="{A7CB6D4D-9C90-65E8-3779-1B518CDB6AF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8591189" y="6337377"/>
                  <a:ext cx="157162" cy="138122"/>
                </a:xfrm>
                <a:prstGeom prst="line">
                  <a:avLst/>
                </a:prstGeom>
                <a:noFill/>
                <a:ln w="12700">
                  <a:solidFill>
                    <a:schemeClr val="accent1">
                      <a:lumMod val="75000"/>
                    </a:schemeClr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lIns="45720" rIns="4572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it-IT" sz="1100" b="0" i="0" u="none" strike="noStrike" kern="1200" cap="none" spc="0" normalizeH="0" baseline="0" noProof="0">
                    <a:ln>
                      <a:noFill/>
                    </a:ln>
                    <a:solidFill>
                      <a:srgbClr val="4472C4">
                        <a:lumMod val="50000"/>
                      </a:srgbClr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3" name="Line 213">
                  <a:extLst>
                    <a:ext uri="{FF2B5EF4-FFF2-40B4-BE49-F238E27FC236}">
                      <a16:creationId xmlns:a16="http://schemas.microsoft.com/office/drawing/2014/main" id="{76346F62-A454-130C-0BA5-F031493146E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8591189" y="6396118"/>
                  <a:ext cx="157162" cy="138123"/>
                </a:xfrm>
                <a:prstGeom prst="line">
                  <a:avLst/>
                </a:prstGeom>
                <a:noFill/>
                <a:ln w="12700">
                  <a:solidFill>
                    <a:schemeClr val="accent1">
                      <a:lumMod val="75000"/>
                    </a:schemeClr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lIns="45720" rIns="4572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it-IT" sz="1100" b="0" i="0" u="none" strike="noStrike" kern="1200" cap="none" spc="0" normalizeH="0" baseline="0" noProof="0">
                    <a:ln>
                      <a:noFill/>
                    </a:ln>
                    <a:solidFill>
                      <a:srgbClr val="4472C4">
                        <a:lumMod val="50000"/>
                      </a:srgbClr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48" name="Rectangle 4">
            <a:extLst>
              <a:ext uri="{FF2B5EF4-FFF2-40B4-BE49-F238E27FC236}">
                <a16:creationId xmlns:a16="http://schemas.microsoft.com/office/drawing/2014/main" id="{73415759-B716-3588-F79A-D448E4E087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6711" y="3052078"/>
            <a:ext cx="1800000" cy="813339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lIns="45720" rIns="4572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ASSISTENTE</a:t>
            </a:r>
            <a:b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</a:br>
            <a: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SERVIZIO DI PREVENZIONE E PROTEZIONE - ASPP</a:t>
            </a:r>
          </a:p>
        </p:txBody>
      </p:sp>
      <p:cxnSp>
        <p:nvCxnSpPr>
          <p:cNvPr id="6" name="Connettore diritto 5">
            <a:extLst>
              <a:ext uri="{FF2B5EF4-FFF2-40B4-BE49-F238E27FC236}">
                <a16:creationId xmlns:a16="http://schemas.microsoft.com/office/drawing/2014/main" id="{BEB926A7-DAC0-C3B5-9936-0F3F60D2150D}"/>
              </a:ext>
            </a:extLst>
          </p:cNvPr>
          <p:cNvCxnSpPr>
            <a:cxnSpLocks/>
            <a:stCxn id="28" idx="2"/>
            <a:endCxn id="48" idx="0"/>
          </p:cNvCxnSpPr>
          <p:nvPr/>
        </p:nvCxnSpPr>
        <p:spPr>
          <a:xfrm>
            <a:off x="6096190" y="2445916"/>
            <a:ext cx="521" cy="6061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37894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43EA6C-BEBB-FCFB-78AD-7BC8C444AF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1" name="Connettore 1 60">
            <a:extLst>
              <a:ext uri="{FF2B5EF4-FFF2-40B4-BE49-F238E27FC236}">
                <a16:creationId xmlns:a16="http://schemas.microsoft.com/office/drawing/2014/main" id="{AE82DB86-2A0E-2A4C-41A9-EEE6FCC2D224}"/>
              </a:ext>
            </a:extLst>
          </p:cNvPr>
          <p:cNvCxnSpPr>
            <a:cxnSpLocks/>
          </p:cNvCxnSpPr>
          <p:nvPr/>
        </p:nvCxnSpPr>
        <p:spPr bwMode="auto">
          <a:xfrm>
            <a:off x="6101594" y="1322021"/>
            <a:ext cx="0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72" name="Connettore 4 14371">
            <a:extLst>
              <a:ext uri="{FF2B5EF4-FFF2-40B4-BE49-F238E27FC236}">
                <a16:creationId xmlns:a16="http://schemas.microsoft.com/office/drawing/2014/main" id="{F121A26A-61A6-03CB-0E0B-37DBE800FB6B}"/>
              </a:ext>
            </a:extLst>
          </p:cNvPr>
          <p:cNvCxnSpPr>
            <a:cxnSpLocks/>
            <a:stCxn id="28" idx="2"/>
            <a:endCxn id="48" idx="0"/>
          </p:cNvCxnSpPr>
          <p:nvPr/>
        </p:nvCxnSpPr>
        <p:spPr bwMode="auto">
          <a:xfrm rot="5400000">
            <a:off x="4846440" y="1802328"/>
            <a:ext cx="699500" cy="180000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BC6C4882-F802-6646-0CAD-1EC9BD9E6E68}"/>
              </a:ext>
            </a:extLst>
          </p:cNvPr>
          <p:cNvSpPr txBox="1"/>
          <p:nvPr/>
        </p:nvSpPr>
        <p:spPr>
          <a:xfrm>
            <a:off x="524932" y="253999"/>
            <a:ext cx="4790987" cy="89287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it-IT" sz="24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SISTEMA DI GESTIONE </a:t>
            </a:r>
            <a:br>
              <a:rPr lang="it-IT" sz="24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</a:br>
            <a:r>
              <a:rPr lang="it-IT" sz="24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QUALITA’, SICUREZZA E AMBIENTE</a:t>
            </a:r>
          </a:p>
        </p:txBody>
      </p:sp>
      <p:grpSp>
        <p:nvGrpSpPr>
          <p:cNvPr id="27" name="Gruppo 26">
            <a:extLst>
              <a:ext uri="{FF2B5EF4-FFF2-40B4-BE49-F238E27FC236}">
                <a16:creationId xmlns:a16="http://schemas.microsoft.com/office/drawing/2014/main" id="{85D249D1-DBD3-A4A1-F2E5-F2373D7BCA26}"/>
              </a:ext>
            </a:extLst>
          </p:cNvPr>
          <p:cNvGrpSpPr/>
          <p:nvPr/>
        </p:nvGrpSpPr>
        <p:grpSpPr>
          <a:xfrm>
            <a:off x="5196190" y="1295832"/>
            <a:ext cx="2461452" cy="1056746"/>
            <a:chOff x="5205155" y="1295832"/>
            <a:chExt cx="2461452" cy="1056746"/>
          </a:xfrm>
        </p:grpSpPr>
        <p:sp>
          <p:nvSpPr>
            <p:cNvPr id="28" name="Rectangle 4">
              <a:extLst>
                <a:ext uri="{FF2B5EF4-FFF2-40B4-BE49-F238E27FC236}">
                  <a16:creationId xmlns:a16="http://schemas.microsoft.com/office/drawing/2014/main" id="{63DB9F12-D768-D2EC-D343-371348A201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05155" y="1632578"/>
              <a:ext cx="1800000" cy="7200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1">
                  <a:lumMod val="75000"/>
                </a:schemeClr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lIns="45720" rIns="4572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it-IT" sz="1000" b="1" dirty="0">
                  <a:solidFill>
                    <a:srgbClr val="254061"/>
                  </a:solidFill>
                  <a:latin typeface="Calibri" pitchFamily="-105" charset="0"/>
                  <a:ea typeface="ＭＳ Ｐゴシック" pitchFamily="-105" charset="-128"/>
                </a:rPr>
                <a:t>COORDINATORE </a:t>
              </a:r>
              <a:br>
                <a:rPr lang="it-IT" sz="1000" b="1" dirty="0">
                  <a:solidFill>
                    <a:srgbClr val="254061"/>
                  </a:solidFill>
                  <a:latin typeface="Calibri" pitchFamily="-105" charset="0"/>
                  <a:ea typeface="ＭＳ Ｐゴシック" pitchFamily="-105" charset="-128"/>
                </a:rPr>
              </a:br>
              <a:r>
                <a:rPr lang="it-IT" sz="1000" b="1" dirty="0">
                  <a:solidFill>
                    <a:srgbClr val="254061"/>
                  </a:solidFill>
                  <a:latin typeface="Calibri" pitchFamily="-105" charset="0"/>
                  <a:ea typeface="ＭＳ Ｐゴシック" pitchFamily="-105" charset="-128"/>
                </a:rPr>
                <a:t>SISTEMA DI GESTIONE QUALITA’ SICUREZZA AMBIENTE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9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itchFamily="-105" charset="0"/>
                  <a:ea typeface="ＭＳ Ｐゴシック" pitchFamily="-105" charset="-128"/>
                  <a:cs typeface="+mn-cs"/>
                </a:rPr>
                <a:t>Responsabile: ELISA MARZOCCHI</a:t>
              </a:r>
            </a:p>
          </p:txBody>
        </p:sp>
        <p:grpSp>
          <p:nvGrpSpPr>
            <p:cNvPr id="33" name="Gruppo 32">
              <a:extLst>
                <a:ext uri="{FF2B5EF4-FFF2-40B4-BE49-F238E27FC236}">
                  <a16:creationId xmlns:a16="http://schemas.microsoft.com/office/drawing/2014/main" id="{CD2A07BE-7EE4-3B91-A05E-8103A4848813}"/>
                </a:ext>
              </a:extLst>
            </p:cNvPr>
            <p:cNvGrpSpPr/>
            <p:nvPr/>
          </p:nvGrpSpPr>
          <p:grpSpPr>
            <a:xfrm>
              <a:off x="7030963" y="1295832"/>
              <a:ext cx="635644" cy="693350"/>
              <a:chOff x="5525976" y="1263368"/>
              <a:chExt cx="635644" cy="693350"/>
            </a:xfrm>
          </p:grpSpPr>
          <p:cxnSp>
            <p:nvCxnSpPr>
              <p:cNvPr id="36" name="Connettore a gomito 35">
                <a:extLst>
                  <a:ext uri="{FF2B5EF4-FFF2-40B4-BE49-F238E27FC236}">
                    <a16:creationId xmlns:a16="http://schemas.microsoft.com/office/drawing/2014/main" id="{AB9CEE97-2480-BB99-3FE4-D27E7A7AE725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5525976" y="1792940"/>
                <a:ext cx="561057" cy="163778"/>
              </a:xfrm>
              <a:prstGeom prst="bentConnector3">
                <a:avLst>
                  <a:gd name="adj1" fmla="val -1130"/>
                </a:avLst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7" name="Gruppo 87">
                <a:extLst>
                  <a:ext uri="{FF2B5EF4-FFF2-40B4-BE49-F238E27FC236}">
                    <a16:creationId xmlns:a16="http://schemas.microsoft.com/office/drawing/2014/main" id="{8B63538C-3966-A2E9-7D75-BA162261D1E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10800000">
                <a:off x="6004433" y="1263368"/>
                <a:ext cx="157187" cy="476162"/>
                <a:chOff x="8591277" y="6057288"/>
                <a:chExt cx="157187" cy="476195"/>
              </a:xfrm>
            </p:grpSpPr>
            <p:sp>
              <p:nvSpPr>
                <p:cNvPr id="38" name="Line 210">
                  <a:extLst>
                    <a:ext uri="{FF2B5EF4-FFF2-40B4-BE49-F238E27FC236}">
                      <a16:creationId xmlns:a16="http://schemas.microsoft.com/office/drawing/2014/main" id="{A5909C7B-4B01-CB63-CC28-5414878DB58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8656276" y="6057958"/>
                  <a:ext cx="0" cy="371501"/>
                </a:xfrm>
                <a:prstGeom prst="line">
                  <a:avLst/>
                </a:prstGeom>
                <a:noFill/>
                <a:ln w="12700">
                  <a:solidFill>
                    <a:schemeClr val="accent1">
                      <a:lumMod val="75000"/>
                    </a:schemeClr>
                  </a:solidFill>
                  <a:prstDash val="dash"/>
                  <a:round/>
                  <a:headEnd type="none" w="sm" len="sm"/>
                  <a:tailEnd type="none" w="sm" len="sm"/>
                </a:ln>
              </p:spPr>
              <p:txBody>
                <a:bodyPr wrap="none" lIns="45720" rIns="45720" anchor="ctr"/>
                <a:lstStyle/>
                <a:p>
                  <a:pPr eaLnBrk="1" hangingPunct="1">
                    <a:defRPr/>
                  </a:pPr>
                  <a:endParaRPr lang="it-IT" sz="1100">
                    <a:solidFill>
                      <a:schemeClr val="accent1">
                        <a:lumMod val="50000"/>
                      </a:schemeClr>
                    </a:solidFill>
                    <a:latin typeface="+mn-lt"/>
                    <a:ea typeface="+mn-ea"/>
                  </a:endParaRPr>
                </a:p>
              </p:txBody>
            </p:sp>
            <p:sp>
              <p:nvSpPr>
                <p:cNvPr id="39" name="Line 212">
                  <a:extLst>
                    <a:ext uri="{FF2B5EF4-FFF2-40B4-BE49-F238E27FC236}">
                      <a16:creationId xmlns:a16="http://schemas.microsoft.com/office/drawing/2014/main" id="{41D99E32-D5C3-D086-B6FB-E03573D28AF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8591189" y="6337377"/>
                  <a:ext cx="157162" cy="138122"/>
                </a:xfrm>
                <a:prstGeom prst="line">
                  <a:avLst/>
                </a:prstGeom>
                <a:noFill/>
                <a:ln w="12700">
                  <a:solidFill>
                    <a:schemeClr val="accent1">
                      <a:lumMod val="75000"/>
                    </a:schemeClr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lIns="45720" rIns="45720" anchor="ctr"/>
                <a:lstStyle/>
                <a:p>
                  <a:pPr eaLnBrk="1" hangingPunct="1">
                    <a:defRPr/>
                  </a:pPr>
                  <a:endParaRPr lang="it-IT" sz="1100">
                    <a:solidFill>
                      <a:schemeClr val="accent1">
                        <a:lumMod val="50000"/>
                      </a:schemeClr>
                    </a:solidFill>
                    <a:latin typeface="+mn-lt"/>
                    <a:ea typeface="+mn-ea"/>
                  </a:endParaRPr>
                </a:p>
              </p:txBody>
            </p:sp>
            <p:sp>
              <p:nvSpPr>
                <p:cNvPr id="43" name="Line 213">
                  <a:extLst>
                    <a:ext uri="{FF2B5EF4-FFF2-40B4-BE49-F238E27FC236}">
                      <a16:creationId xmlns:a16="http://schemas.microsoft.com/office/drawing/2014/main" id="{C7FCC6F5-9880-B70A-CD67-6FC0BAD2E5E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8591189" y="6396118"/>
                  <a:ext cx="157162" cy="138123"/>
                </a:xfrm>
                <a:prstGeom prst="line">
                  <a:avLst/>
                </a:prstGeom>
                <a:noFill/>
                <a:ln w="12700">
                  <a:solidFill>
                    <a:schemeClr val="accent1">
                      <a:lumMod val="75000"/>
                    </a:schemeClr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lIns="45720" rIns="45720" anchor="ctr"/>
                <a:lstStyle/>
                <a:p>
                  <a:pPr eaLnBrk="1" hangingPunct="1">
                    <a:defRPr/>
                  </a:pPr>
                  <a:endParaRPr lang="it-IT" sz="1100">
                    <a:solidFill>
                      <a:schemeClr val="accent1">
                        <a:lumMod val="50000"/>
                      </a:schemeClr>
                    </a:solidFill>
                    <a:latin typeface="+mn-lt"/>
                    <a:ea typeface="+mn-ea"/>
                  </a:endParaRPr>
                </a:p>
              </p:txBody>
            </p:sp>
          </p:grpSp>
        </p:grpSp>
      </p:grpSp>
      <p:sp>
        <p:nvSpPr>
          <p:cNvPr id="48" name="Rectangle 4">
            <a:extLst>
              <a:ext uri="{FF2B5EF4-FFF2-40B4-BE49-F238E27FC236}">
                <a16:creationId xmlns:a16="http://schemas.microsoft.com/office/drawing/2014/main" id="{B5748A63-7660-46BD-33E8-A020BC2F71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96190" y="3052078"/>
            <a:ext cx="1800000" cy="863215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lIns="45720" rIns="45720" anchor="ctr"/>
          <a:lstStyle/>
          <a:p>
            <a:pPr algn="ctr">
              <a:defRPr/>
            </a:pPr>
            <a: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ASSISTENTE</a:t>
            </a:r>
            <a:b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</a:br>
            <a: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SISTEMA DI GESTIONE </a:t>
            </a:r>
            <a:b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</a:br>
            <a: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QUALITA’ AMBIENTE</a:t>
            </a: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E14EBACA-D224-2246-F71A-09BC8475C8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15149" y="3052077"/>
            <a:ext cx="1800000" cy="863217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lIns="45720" rIns="45720" anchor="ctr"/>
          <a:lstStyle/>
          <a:p>
            <a:pPr algn="ctr">
              <a:defRPr/>
            </a:pPr>
            <a: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REFERENTE</a:t>
            </a:r>
            <a:b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</a:br>
            <a: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SISTEMA DI GESTIONE SICUREZZA</a:t>
            </a:r>
          </a:p>
          <a:p>
            <a:pPr algn="ctr">
              <a:spcBef>
                <a:spcPts val="300"/>
              </a:spcBef>
              <a:defRPr/>
            </a:pPr>
            <a:r>
              <a:rPr lang="it-IT" sz="900" b="1" dirty="0">
                <a:solidFill>
                  <a:srgbClr val="FF0000"/>
                </a:solidFill>
                <a:latin typeface="Calibri" pitchFamily="-105" charset="0"/>
                <a:ea typeface="ＭＳ Ｐゴシック" pitchFamily="-105" charset="-128"/>
              </a:rPr>
              <a:t>Responsabile: NICOLA DALLA MUTA</a:t>
            </a:r>
          </a:p>
        </p:txBody>
      </p:sp>
      <p:cxnSp>
        <p:nvCxnSpPr>
          <p:cNvPr id="4" name="Connettore 4 14371">
            <a:extLst>
              <a:ext uri="{FF2B5EF4-FFF2-40B4-BE49-F238E27FC236}">
                <a16:creationId xmlns:a16="http://schemas.microsoft.com/office/drawing/2014/main" id="{45552BFF-4280-95DE-C9DD-F8B033140037}"/>
              </a:ext>
            </a:extLst>
          </p:cNvPr>
          <p:cNvCxnSpPr>
            <a:cxnSpLocks/>
            <a:stCxn id="28" idx="2"/>
            <a:endCxn id="2" idx="0"/>
          </p:cNvCxnSpPr>
          <p:nvPr/>
        </p:nvCxnSpPr>
        <p:spPr bwMode="auto">
          <a:xfrm rot="16200000" flipH="1">
            <a:off x="6755920" y="1692847"/>
            <a:ext cx="699499" cy="2018959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24073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1">
            <a:extLst>
              <a:ext uri="{FF2B5EF4-FFF2-40B4-BE49-F238E27FC236}">
                <a16:creationId xmlns:a16="http://schemas.microsoft.com/office/drawing/2014/main" id="{76934FD7-5034-F783-E62D-26EEDD0D3CEE}"/>
              </a:ext>
            </a:extLst>
          </p:cNvPr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775520" y="2971800"/>
            <a:ext cx="864096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marL="85725" defTabSz="8699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defTabSz="8699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defTabSz="8699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defTabSz="8699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defTabSz="8699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869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869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869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869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marL="85725" marR="0" lvl="0" indent="0" algn="ctr" defTabSz="86995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it-IT" altLang="it-IT" sz="2800" b="1" i="1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t>Funzioni di line</a:t>
            </a:r>
          </a:p>
        </p:txBody>
      </p:sp>
    </p:spTree>
    <p:extLst>
      <p:ext uri="{BB962C8B-B14F-4D97-AF65-F5344CB8AC3E}">
        <p14:creationId xmlns:p14="http://schemas.microsoft.com/office/powerpoint/2010/main" val="310495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4">
            <a:extLst>
              <a:ext uri="{FF2B5EF4-FFF2-40B4-BE49-F238E27FC236}">
                <a16:creationId xmlns:a16="http://schemas.microsoft.com/office/drawing/2014/main" id="{4AF7F338-1E34-472F-8B48-6DD2AD5149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7894" y="1061445"/>
            <a:ext cx="1800000" cy="720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lIns="45720" rIns="45720" anchor="ctr"/>
          <a:lstStyle/>
          <a:p>
            <a:pPr algn="ctr">
              <a:defRPr/>
            </a:pPr>
            <a: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SETTORE TECNICO</a:t>
            </a:r>
          </a:p>
          <a:p>
            <a:pPr algn="ctr">
              <a:defRPr/>
            </a:pPr>
            <a: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SERVIZIO IDRICO INTEGRATO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  <a:t>Dirigente: EDI MASSARENTI</a:t>
            </a:r>
          </a:p>
        </p:txBody>
      </p:sp>
      <p:cxnSp>
        <p:nvCxnSpPr>
          <p:cNvPr id="39" name="Connettore 1 60">
            <a:extLst>
              <a:ext uri="{FF2B5EF4-FFF2-40B4-BE49-F238E27FC236}">
                <a16:creationId xmlns:a16="http://schemas.microsoft.com/office/drawing/2014/main" id="{BBA68A03-60CD-4D2A-A8DE-1A06EC788F67}"/>
              </a:ext>
            </a:extLst>
          </p:cNvPr>
          <p:cNvCxnSpPr>
            <a:cxnSpLocks/>
            <a:stCxn id="35" idx="2"/>
            <a:endCxn id="35" idx="2"/>
          </p:cNvCxnSpPr>
          <p:nvPr/>
        </p:nvCxnSpPr>
        <p:spPr bwMode="auto">
          <a:xfrm>
            <a:off x="6087894" y="1781445"/>
            <a:ext cx="0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">
            <a:extLst>
              <a:ext uri="{FF2B5EF4-FFF2-40B4-BE49-F238E27FC236}">
                <a16:creationId xmlns:a16="http://schemas.microsoft.com/office/drawing/2014/main" id="{2F9B369D-551D-46DC-AA76-91038C9D5C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3002" y="3266860"/>
            <a:ext cx="1800000" cy="741610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lIns="45720" rIns="45720" anchor="ctr"/>
          <a:lstStyle/>
          <a:p>
            <a:pPr algn="ctr">
              <a:defRPr/>
            </a:pPr>
            <a: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SERVIZIO AMMINISTRATIVO AMBIENTALE E GESTIONE IMPIANTI DEPURAZIONE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buClrTx/>
              <a:buSzTx/>
              <a:buFontTx/>
              <a:buNone/>
              <a:tabLst/>
              <a:defRPr/>
            </a:pPr>
            <a:r>
              <a:rPr kumimoji="0" lang="it-IT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  <a:t>Responsabile: FRANCESCO BINI</a:t>
            </a:r>
          </a:p>
        </p:txBody>
      </p:sp>
      <p:sp>
        <p:nvSpPr>
          <p:cNvPr id="25" name="Rectangle 4">
            <a:extLst>
              <a:ext uri="{FF2B5EF4-FFF2-40B4-BE49-F238E27FC236}">
                <a16:creationId xmlns:a16="http://schemas.microsoft.com/office/drawing/2014/main" id="{7F313DCC-8226-4ED9-A887-2D85A0398B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09087" y="3242932"/>
            <a:ext cx="1800225" cy="759950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lIns="45720" rIns="45720" anchor="ctr"/>
          <a:lstStyle/>
          <a:p>
            <a:pPr algn="ctr">
              <a:defRPr/>
            </a:pPr>
            <a: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SERVIZIO RETI </a:t>
            </a:r>
            <a:b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</a:br>
            <a: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ACQUEDOTTO FOGNATURA </a:t>
            </a:r>
            <a:b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</a:br>
            <a: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E GESTIONE IMPIANTI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it-IT" sz="900" b="1" dirty="0">
                <a:solidFill>
                  <a:srgbClr val="FF0000"/>
                </a:solidFill>
                <a:latin typeface="Calibri" pitchFamily="-105" charset="0"/>
                <a:ea typeface="ＭＳ Ｐゴシック" pitchFamily="-105" charset="-128"/>
              </a:rPr>
              <a:t>Responsabile: ALESSIO CASETTO</a:t>
            </a:r>
            <a:endParaRPr kumimoji="0" lang="it-IT" sz="9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itchFamily="-105" charset="0"/>
              <a:ea typeface="ＭＳ Ｐゴシック" pitchFamily="-105" charset="-128"/>
              <a:cs typeface="+mn-cs"/>
            </a:endParaRPr>
          </a:p>
        </p:txBody>
      </p:sp>
      <p:sp>
        <p:nvSpPr>
          <p:cNvPr id="79" name="Rectangle 4">
            <a:extLst>
              <a:ext uri="{FF2B5EF4-FFF2-40B4-BE49-F238E27FC236}">
                <a16:creationId xmlns:a16="http://schemas.microsoft.com/office/drawing/2014/main" id="{A696FFEF-F182-461E-A6F5-3C5C93F65A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86214" y="4523162"/>
            <a:ext cx="1800000" cy="720000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45720" rIns="45720" anchor="ctr"/>
          <a:lstStyle/>
          <a:p>
            <a:pPr algn="ctr">
              <a:defRPr/>
            </a:pPr>
            <a: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U.O. CONDUZIONE IMPIANTI ACQUEDOTTO</a:t>
            </a:r>
          </a:p>
          <a:p>
            <a:pPr algn="ctr">
              <a:spcBef>
                <a:spcPts val="300"/>
              </a:spcBef>
              <a:defRPr/>
            </a:pPr>
            <a:r>
              <a:rPr kumimoji="0" lang="it-IT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  <a:t>Responsabile: KEVIN MENEGATTI</a:t>
            </a:r>
          </a:p>
        </p:txBody>
      </p:sp>
      <p:sp>
        <p:nvSpPr>
          <p:cNvPr id="81" name="Rectangle 4">
            <a:extLst>
              <a:ext uri="{FF2B5EF4-FFF2-40B4-BE49-F238E27FC236}">
                <a16:creationId xmlns:a16="http://schemas.microsoft.com/office/drawing/2014/main" id="{2F8F6B75-1A8D-4E4A-B7DF-8E862554C0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4015" y="4519371"/>
            <a:ext cx="1800000" cy="720000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45720" rIns="45720" anchor="ctr"/>
          <a:lstStyle/>
          <a:p>
            <a:pPr algn="ctr">
              <a:defRPr/>
            </a:pPr>
            <a: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U.O. CONDUZIONE IMPIANTI FOGNATURA  E DEPURAZIONE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buClrTx/>
              <a:buSzTx/>
              <a:buFontTx/>
              <a:buNone/>
              <a:tabLst/>
              <a:defRPr/>
            </a:pPr>
            <a:r>
              <a:rPr kumimoji="0" lang="it-IT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  <a:t>Responsabile: MONICA FANTINI</a:t>
            </a:r>
            <a:endParaRPr lang="it-IT" sz="1000" b="1" dirty="0">
              <a:solidFill>
                <a:schemeClr val="accent1">
                  <a:lumMod val="75000"/>
                </a:schemeClr>
              </a:solidFill>
              <a:latin typeface="Calibri" pitchFamily="-105" charset="0"/>
              <a:ea typeface="ＭＳ Ｐゴシック" pitchFamily="-105" charset="-128"/>
            </a:endParaRPr>
          </a:p>
        </p:txBody>
      </p:sp>
      <p:sp>
        <p:nvSpPr>
          <p:cNvPr id="84" name="Rectangle 4">
            <a:extLst>
              <a:ext uri="{FF2B5EF4-FFF2-40B4-BE49-F238E27FC236}">
                <a16:creationId xmlns:a16="http://schemas.microsoft.com/office/drawing/2014/main" id="{3C91BAA9-3A4B-4902-8EE2-880BCBB442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60212" y="4519834"/>
            <a:ext cx="1800225" cy="720000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lIns="45720" rIns="45720" anchor="ctr"/>
          <a:lstStyle/>
          <a:p>
            <a:pPr algn="ctr">
              <a:defRPr/>
            </a:pPr>
            <a: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U.O. MANUTENZIONE RETI ACQUEDOTTO FOGNATURA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buClrTx/>
              <a:buSzTx/>
              <a:buFontTx/>
              <a:buNone/>
              <a:tabLst/>
              <a:defRPr/>
            </a:pPr>
            <a:r>
              <a:rPr lang="it-IT" sz="900" b="1" dirty="0">
                <a:solidFill>
                  <a:srgbClr val="FF0000"/>
                </a:solidFill>
                <a:latin typeface="Calibri" pitchFamily="-105" charset="0"/>
                <a:ea typeface="ＭＳ Ｐゴシック" pitchFamily="-105" charset="-128"/>
              </a:rPr>
              <a:t>Responsabile: </a:t>
            </a:r>
            <a:r>
              <a:rPr kumimoji="0" lang="it-IT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  <a:t>ALESSIO CASETTO (A.I.)</a:t>
            </a:r>
          </a:p>
        </p:txBody>
      </p:sp>
      <p:cxnSp>
        <p:nvCxnSpPr>
          <p:cNvPr id="90" name="Connettore diritto 89">
            <a:extLst>
              <a:ext uri="{FF2B5EF4-FFF2-40B4-BE49-F238E27FC236}">
                <a16:creationId xmlns:a16="http://schemas.microsoft.com/office/drawing/2014/main" id="{EB342A79-8397-4F91-8FBF-873A50C98D76}"/>
              </a:ext>
            </a:extLst>
          </p:cNvPr>
          <p:cNvCxnSpPr>
            <a:cxnSpLocks/>
            <a:stCxn id="79" idx="2"/>
            <a:endCxn id="37" idx="0"/>
          </p:cNvCxnSpPr>
          <p:nvPr/>
        </p:nvCxnSpPr>
        <p:spPr bwMode="auto">
          <a:xfrm flipH="1">
            <a:off x="10585179" y="5243162"/>
            <a:ext cx="1035" cy="4443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95" name="Title1">
            <a:extLst>
              <a:ext uri="{FF2B5EF4-FFF2-40B4-BE49-F238E27FC236}">
                <a16:creationId xmlns:a16="http://schemas.microsoft.com/office/drawing/2014/main" id="{69D78611-B026-453D-B86B-14C3A76B1981}"/>
              </a:ext>
            </a:extLst>
          </p:cNvPr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685800" y="260350"/>
            <a:ext cx="10799379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marL="85725" defTabSz="8699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8699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86995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8699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86995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869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869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869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869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85725" eaLnBrk="1" hangingPunct="1">
              <a:spcBef>
                <a:spcPct val="0"/>
              </a:spcBef>
              <a:buFontTx/>
              <a:buNone/>
            </a:pPr>
            <a:r>
              <a:rPr lang="it-IT" altLang="it-IT" sz="2000" b="1" dirty="0">
                <a:solidFill>
                  <a:schemeClr val="accent1">
                    <a:lumMod val="75000"/>
                  </a:schemeClr>
                </a:solidFill>
              </a:rPr>
              <a:t>SETTORE TECNICO SERVIZIO IDRICO INTEGRATO</a:t>
            </a:r>
          </a:p>
        </p:txBody>
      </p:sp>
      <p:sp>
        <p:nvSpPr>
          <p:cNvPr id="37" name="Rectangle 4">
            <a:extLst>
              <a:ext uri="{FF2B5EF4-FFF2-40B4-BE49-F238E27FC236}">
                <a16:creationId xmlns:a16="http://schemas.microsoft.com/office/drawing/2014/main" id="{A696FFEF-F182-461E-A6F5-3C5C93F65A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85179" y="5687561"/>
            <a:ext cx="1800000" cy="786385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lIns="45720" rIns="45720" anchor="ctr"/>
          <a:lstStyle/>
          <a:p>
            <a:pPr algn="ctr">
              <a:spcAft>
                <a:spcPts val="300"/>
              </a:spcAft>
              <a:defRPr/>
            </a:pPr>
            <a: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REFERENTE </a:t>
            </a:r>
            <a:b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</a:br>
            <a: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U. Op. Gestione Processi e Qualità Risorsa Idrica</a:t>
            </a:r>
          </a:p>
        </p:txBody>
      </p:sp>
      <p:sp>
        <p:nvSpPr>
          <p:cNvPr id="22" name="Rectangle 4">
            <a:extLst>
              <a:ext uri="{FF2B5EF4-FFF2-40B4-BE49-F238E27FC236}">
                <a16:creationId xmlns:a16="http://schemas.microsoft.com/office/drawing/2014/main" id="{7F313DCC-8226-4ED9-A887-2D85A0398B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9031" y="3284451"/>
            <a:ext cx="1800000" cy="720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lIns="45720" rIns="45720" anchor="ctr"/>
          <a:lstStyle/>
          <a:p>
            <a:pPr algn="ctr">
              <a:defRPr/>
            </a:pPr>
            <a: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SERVIZIO UFFICIO TECNICO AZIENDALE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buClrTx/>
              <a:buSzTx/>
              <a:buFontTx/>
              <a:buNone/>
              <a:tabLst/>
              <a:defRPr/>
            </a:pPr>
            <a:r>
              <a:rPr kumimoji="0" lang="it-IT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  <a:t>Responsabile: STEFANO FRANCESCHINI</a:t>
            </a:r>
          </a:p>
        </p:txBody>
      </p:sp>
      <p:sp>
        <p:nvSpPr>
          <p:cNvPr id="23" name="Rectangle 4">
            <a:extLst>
              <a:ext uri="{FF2B5EF4-FFF2-40B4-BE49-F238E27FC236}">
                <a16:creationId xmlns:a16="http://schemas.microsoft.com/office/drawing/2014/main" id="{BA721487-C3EE-47FD-AAF4-85CCDA1917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7433" y="1632578"/>
            <a:ext cx="1800000" cy="720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lIns="45720" rIns="45720" anchor="ctr"/>
          <a:lstStyle/>
          <a:p>
            <a:pPr algn="ctr">
              <a:defRPr/>
            </a:pPr>
            <a: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U.O.  MANUTENZIONE STRAORDINARIA IMPIANTI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it-IT" sz="900" b="1" dirty="0">
                <a:solidFill>
                  <a:srgbClr val="FF0000"/>
                </a:solidFill>
                <a:latin typeface="Calibri" pitchFamily="-105" charset="0"/>
                <a:ea typeface="ＭＳ Ｐゴシック" pitchFamily="-105" charset="-128"/>
              </a:rPr>
              <a:t>Responsabile: </a:t>
            </a:r>
            <a:r>
              <a:rPr kumimoji="0" lang="it-IT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  <a:t>EDI MASSARENTI </a:t>
            </a:r>
            <a:r>
              <a:rPr lang="it-IT" sz="900" b="1" dirty="0">
                <a:solidFill>
                  <a:srgbClr val="FF0000"/>
                </a:solidFill>
                <a:latin typeface="Calibri" pitchFamily="-105" charset="0"/>
                <a:ea typeface="ＭＳ Ｐゴシック" pitchFamily="-105" charset="-128"/>
              </a:rPr>
              <a:t>(A.I.)</a:t>
            </a:r>
            <a:endParaRPr kumimoji="0" lang="it-IT" sz="9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itchFamily="-105" charset="0"/>
              <a:ea typeface="ＭＳ Ｐゴシック" pitchFamily="-105" charset="-128"/>
              <a:cs typeface="+mn-cs"/>
            </a:endParaRPr>
          </a:p>
        </p:txBody>
      </p:sp>
      <p:sp>
        <p:nvSpPr>
          <p:cNvPr id="69" name="Rectangle 4">
            <a:extLst>
              <a:ext uri="{FF2B5EF4-FFF2-40B4-BE49-F238E27FC236}">
                <a16:creationId xmlns:a16="http://schemas.microsoft.com/office/drawing/2014/main" id="{2F8F6B75-1A8D-4E4A-B7DF-8E862554C0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9030" y="4525983"/>
            <a:ext cx="1800000" cy="713388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lIns="45720" rIns="45720" anchor="ctr"/>
          <a:lstStyle/>
          <a:p>
            <a:pPr algn="ctr">
              <a:defRPr/>
            </a:pPr>
            <a: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U.O. PATRIMONIO MANUTENZIONE E GESTIONE IMMOBILI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buClrTx/>
              <a:buSzTx/>
              <a:buFontTx/>
              <a:buNone/>
              <a:tabLst/>
              <a:defRPr/>
            </a:pPr>
            <a:r>
              <a:rPr kumimoji="0" lang="it-IT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  <a:t>Responsabile: PIETRO CASTELLANI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4E2FAA2-3CD0-4791-CCFD-E8BFAA9D6D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19764" y="2274382"/>
            <a:ext cx="1800000" cy="720000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lIns="45720" rIns="45720" anchor="ctr"/>
          <a:lstStyle/>
          <a:p>
            <a:pPr algn="ctr">
              <a:defRPr/>
            </a:pPr>
            <a: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REFERENTE </a:t>
            </a:r>
            <a:b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</a:br>
            <a:r>
              <a:rPr lang="it-IT" sz="1000" b="1" dirty="0" err="1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U.Op</a:t>
            </a:r>
            <a: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. Centro Servizi</a:t>
            </a:r>
          </a:p>
        </p:txBody>
      </p:sp>
      <p:cxnSp>
        <p:nvCxnSpPr>
          <p:cNvPr id="9" name="Connettore a gomito 8">
            <a:extLst>
              <a:ext uri="{FF2B5EF4-FFF2-40B4-BE49-F238E27FC236}">
                <a16:creationId xmlns:a16="http://schemas.microsoft.com/office/drawing/2014/main" id="{12BFCC60-B63B-1E46-67FD-4C9E40FA5704}"/>
              </a:ext>
            </a:extLst>
          </p:cNvPr>
          <p:cNvCxnSpPr>
            <a:cxnSpLocks/>
            <a:stCxn id="35" idx="2"/>
            <a:endCxn id="3" idx="1"/>
          </p:cNvCxnSpPr>
          <p:nvPr/>
        </p:nvCxnSpPr>
        <p:spPr>
          <a:xfrm rot="16200000" flipH="1">
            <a:off x="7627361" y="241978"/>
            <a:ext cx="852937" cy="393187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ttore a gomito 10">
            <a:extLst>
              <a:ext uri="{FF2B5EF4-FFF2-40B4-BE49-F238E27FC236}">
                <a16:creationId xmlns:a16="http://schemas.microsoft.com/office/drawing/2014/main" id="{375C73BD-97EA-75F0-0142-32574E00C35C}"/>
              </a:ext>
            </a:extLst>
          </p:cNvPr>
          <p:cNvCxnSpPr>
            <a:cxnSpLocks/>
            <a:stCxn id="35" idx="2"/>
            <a:endCxn id="23" idx="3"/>
          </p:cNvCxnSpPr>
          <p:nvPr/>
        </p:nvCxnSpPr>
        <p:spPr>
          <a:xfrm rot="5400000">
            <a:off x="5262098" y="1166781"/>
            <a:ext cx="211133" cy="1440461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ttore a gomito 20">
            <a:extLst>
              <a:ext uri="{FF2B5EF4-FFF2-40B4-BE49-F238E27FC236}">
                <a16:creationId xmlns:a16="http://schemas.microsoft.com/office/drawing/2014/main" id="{A4DA488D-03D4-7E2A-13D1-32930A4D980D}"/>
              </a:ext>
            </a:extLst>
          </p:cNvPr>
          <p:cNvCxnSpPr>
            <a:cxnSpLocks/>
            <a:stCxn id="35" idx="2"/>
            <a:endCxn id="45" idx="0"/>
          </p:cNvCxnSpPr>
          <p:nvPr/>
        </p:nvCxnSpPr>
        <p:spPr>
          <a:xfrm rot="5400000">
            <a:off x="3677741" y="856706"/>
            <a:ext cx="1485415" cy="3334892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ttore a gomito 29">
            <a:extLst>
              <a:ext uri="{FF2B5EF4-FFF2-40B4-BE49-F238E27FC236}">
                <a16:creationId xmlns:a16="http://schemas.microsoft.com/office/drawing/2014/main" id="{0D6674AF-3457-8FC3-7FC9-F8D4C7F54AC0}"/>
              </a:ext>
            </a:extLst>
          </p:cNvPr>
          <p:cNvCxnSpPr>
            <a:cxnSpLocks/>
            <a:stCxn id="35" idx="2"/>
            <a:endCxn id="22" idx="0"/>
          </p:cNvCxnSpPr>
          <p:nvPr/>
        </p:nvCxnSpPr>
        <p:spPr>
          <a:xfrm rot="16200000" flipH="1">
            <a:off x="5341959" y="2527379"/>
            <a:ext cx="1503006" cy="11137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ttore a gomito 33">
            <a:extLst>
              <a:ext uri="{FF2B5EF4-FFF2-40B4-BE49-F238E27FC236}">
                <a16:creationId xmlns:a16="http://schemas.microsoft.com/office/drawing/2014/main" id="{15EFB4DB-F836-75D6-8558-DDBB98CB32AE}"/>
              </a:ext>
            </a:extLst>
          </p:cNvPr>
          <p:cNvCxnSpPr>
            <a:cxnSpLocks/>
            <a:stCxn id="35" idx="2"/>
            <a:endCxn id="25" idx="0"/>
          </p:cNvCxnSpPr>
          <p:nvPr/>
        </p:nvCxnSpPr>
        <p:spPr>
          <a:xfrm rot="16200000" flipH="1">
            <a:off x="7067804" y="801535"/>
            <a:ext cx="1461487" cy="3421306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nettore a gomito 46">
            <a:extLst>
              <a:ext uri="{FF2B5EF4-FFF2-40B4-BE49-F238E27FC236}">
                <a16:creationId xmlns:a16="http://schemas.microsoft.com/office/drawing/2014/main" id="{CE563020-37AC-FFA2-88A9-B2E9B466F4CD}"/>
              </a:ext>
            </a:extLst>
          </p:cNvPr>
          <p:cNvCxnSpPr>
            <a:cxnSpLocks/>
            <a:stCxn id="25" idx="2"/>
            <a:endCxn id="84" idx="0"/>
          </p:cNvCxnSpPr>
          <p:nvPr/>
        </p:nvCxnSpPr>
        <p:spPr>
          <a:xfrm rot="5400000">
            <a:off x="8726287" y="3736921"/>
            <a:ext cx="516952" cy="1048875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nettore a gomito 49">
            <a:extLst>
              <a:ext uri="{FF2B5EF4-FFF2-40B4-BE49-F238E27FC236}">
                <a16:creationId xmlns:a16="http://schemas.microsoft.com/office/drawing/2014/main" id="{1E9EE2A8-F0A6-1680-1B5E-C7F1288422C7}"/>
              </a:ext>
            </a:extLst>
          </p:cNvPr>
          <p:cNvCxnSpPr>
            <a:cxnSpLocks/>
            <a:stCxn id="79" idx="0"/>
            <a:endCxn id="25" idx="2"/>
          </p:cNvCxnSpPr>
          <p:nvPr/>
        </p:nvCxnSpPr>
        <p:spPr>
          <a:xfrm rot="16200000" flipV="1">
            <a:off x="9787567" y="3724515"/>
            <a:ext cx="520280" cy="1077014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nettore diritto 64">
            <a:extLst>
              <a:ext uri="{FF2B5EF4-FFF2-40B4-BE49-F238E27FC236}">
                <a16:creationId xmlns:a16="http://schemas.microsoft.com/office/drawing/2014/main" id="{E4067039-A57E-7019-089E-DE4B15DC37A8}"/>
              </a:ext>
            </a:extLst>
          </p:cNvPr>
          <p:cNvCxnSpPr>
            <a:cxnSpLocks/>
            <a:stCxn id="22" idx="2"/>
            <a:endCxn id="69" idx="0"/>
          </p:cNvCxnSpPr>
          <p:nvPr/>
        </p:nvCxnSpPr>
        <p:spPr bwMode="auto">
          <a:xfrm flipH="1">
            <a:off x="6099030" y="4004451"/>
            <a:ext cx="1" cy="5215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4">
            <a:extLst>
              <a:ext uri="{FF2B5EF4-FFF2-40B4-BE49-F238E27FC236}">
                <a16:creationId xmlns:a16="http://schemas.microsoft.com/office/drawing/2014/main" id="{513E28E7-15DE-5862-79F0-517D97A6EB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5973" y="1632579"/>
            <a:ext cx="1800000" cy="720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lIns="45720" rIns="45720" anchor="ctr"/>
          <a:lstStyle/>
          <a:p>
            <a:pPr algn="ctr">
              <a:defRPr/>
            </a:pPr>
            <a: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U.O. MODELLAZIONE RETI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  <a:t>Responsabile: EDI MASSARENTI </a:t>
            </a:r>
            <a:r>
              <a:rPr lang="it-IT" sz="900" b="1" dirty="0">
                <a:solidFill>
                  <a:srgbClr val="FF0000"/>
                </a:solidFill>
                <a:latin typeface="Calibri" pitchFamily="-105" charset="0"/>
                <a:ea typeface="ＭＳ Ｐゴシック" pitchFamily="-105" charset="-128"/>
              </a:rPr>
              <a:t>(A.I.)</a:t>
            </a:r>
            <a:endParaRPr kumimoji="0" lang="it-IT" sz="9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itchFamily="-105" charset="0"/>
              <a:ea typeface="ＭＳ Ｐゴシック" pitchFamily="-105" charset="-128"/>
              <a:cs typeface="+mn-cs"/>
            </a:endParaRPr>
          </a:p>
        </p:txBody>
      </p:sp>
      <p:cxnSp>
        <p:nvCxnSpPr>
          <p:cNvPr id="15" name="Connettore a gomito 14">
            <a:extLst>
              <a:ext uri="{FF2B5EF4-FFF2-40B4-BE49-F238E27FC236}">
                <a16:creationId xmlns:a16="http://schemas.microsoft.com/office/drawing/2014/main" id="{35A634AC-BF37-CFFA-20F3-A4CE47C17F0C}"/>
              </a:ext>
            </a:extLst>
          </p:cNvPr>
          <p:cNvCxnSpPr>
            <a:cxnSpLocks/>
            <a:stCxn id="35" idx="2"/>
            <a:endCxn id="12" idx="1"/>
          </p:cNvCxnSpPr>
          <p:nvPr/>
        </p:nvCxnSpPr>
        <p:spPr>
          <a:xfrm rot="16200000" flipH="1">
            <a:off x="6706366" y="1162972"/>
            <a:ext cx="211134" cy="1448079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uppo 87">
            <a:extLst>
              <a:ext uri="{FF2B5EF4-FFF2-40B4-BE49-F238E27FC236}">
                <a16:creationId xmlns:a16="http://schemas.microsoft.com/office/drawing/2014/main" id="{38B99A07-629F-247C-E601-A2DE4DDFD637}"/>
              </a:ext>
            </a:extLst>
          </p:cNvPr>
          <p:cNvGrpSpPr>
            <a:grpSpLocks/>
          </p:cNvGrpSpPr>
          <p:nvPr/>
        </p:nvGrpSpPr>
        <p:grpSpPr bwMode="auto">
          <a:xfrm rot="16200000">
            <a:off x="9509628" y="1738492"/>
            <a:ext cx="157187" cy="476162"/>
            <a:chOff x="8591277" y="6057288"/>
            <a:chExt cx="157187" cy="476195"/>
          </a:xfrm>
        </p:grpSpPr>
        <p:sp>
          <p:nvSpPr>
            <p:cNvPr id="4" name="Line 210">
              <a:extLst>
                <a:ext uri="{FF2B5EF4-FFF2-40B4-BE49-F238E27FC236}">
                  <a16:creationId xmlns:a16="http://schemas.microsoft.com/office/drawing/2014/main" id="{1358C2D9-A5D9-C3F8-AD7D-CEF49787906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56276" y="6057958"/>
              <a:ext cx="0" cy="371501"/>
            </a:xfrm>
            <a:prstGeom prst="line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eaLnBrk="1" hangingPunct="1">
                <a:defRPr/>
              </a:pPr>
              <a:endParaRPr lang="it-IT" sz="11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endParaRPr>
            </a:p>
          </p:txBody>
        </p:sp>
        <p:sp>
          <p:nvSpPr>
            <p:cNvPr id="6" name="Line 212">
              <a:extLst>
                <a:ext uri="{FF2B5EF4-FFF2-40B4-BE49-F238E27FC236}">
                  <a16:creationId xmlns:a16="http://schemas.microsoft.com/office/drawing/2014/main" id="{DB4D2A56-EE63-F9A6-D55F-E8DE8FAF4BD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591189" y="6337377"/>
              <a:ext cx="157162" cy="138122"/>
            </a:xfrm>
            <a:prstGeom prst="line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eaLnBrk="1" hangingPunct="1">
                <a:defRPr/>
              </a:pPr>
              <a:endParaRPr lang="it-IT" sz="11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endParaRPr>
            </a:p>
          </p:txBody>
        </p:sp>
        <p:sp>
          <p:nvSpPr>
            <p:cNvPr id="7" name="Line 213">
              <a:extLst>
                <a:ext uri="{FF2B5EF4-FFF2-40B4-BE49-F238E27FC236}">
                  <a16:creationId xmlns:a16="http://schemas.microsoft.com/office/drawing/2014/main" id="{BE1767C9-1DE5-1ACD-23BE-7DD2D9235A3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591189" y="6396118"/>
              <a:ext cx="157162" cy="138123"/>
            </a:xfrm>
            <a:prstGeom prst="line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eaLnBrk="1" hangingPunct="1">
                <a:defRPr/>
              </a:pPr>
              <a:endParaRPr lang="it-IT" sz="11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endParaRPr>
            </a:p>
          </p:txBody>
        </p:sp>
      </p:grpSp>
      <p:grpSp>
        <p:nvGrpSpPr>
          <p:cNvPr id="8" name="Gruppo 87">
            <a:extLst>
              <a:ext uri="{FF2B5EF4-FFF2-40B4-BE49-F238E27FC236}">
                <a16:creationId xmlns:a16="http://schemas.microsoft.com/office/drawing/2014/main" id="{0B3C015E-1E74-AC00-F13B-A9D23CDF086E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2463373" y="1765386"/>
            <a:ext cx="157187" cy="476162"/>
            <a:chOff x="8591277" y="6057288"/>
            <a:chExt cx="157187" cy="476195"/>
          </a:xfrm>
        </p:grpSpPr>
        <p:sp>
          <p:nvSpPr>
            <p:cNvPr id="10" name="Line 210">
              <a:extLst>
                <a:ext uri="{FF2B5EF4-FFF2-40B4-BE49-F238E27FC236}">
                  <a16:creationId xmlns:a16="http://schemas.microsoft.com/office/drawing/2014/main" id="{4DE36D09-9E03-8ECA-1BE8-A3D0AA8095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56276" y="6057958"/>
              <a:ext cx="0" cy="371501"/>
            </a:xfrm>
            <a:prstGeom prst="line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eaLnBrk="1" hangingPunct="1">
                <a:defRPr/>
              </a:pPr>
              <a:endParaRPr lang="it-IT" sz="11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endParaRPr>
            </a:p>
          </p:txBody>
        </p:sp>
        <p:sp>
          <p:nvSpPr>
            <p:cNvPr id="13" name="Line 212">
              <a:extLst>
                <a:ext uri="{FF2B5EF4-FFF2-40B4-BE49-F238E27FC236}">
                  <a16:creationId xmlns:a16="http://schemas.microsoft.com/office/drawing/2014/main" id="{40BD3050-7976-8CEE-676C-58A7BC2EC5B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591189" y="6337377"/>
              <a:ext cx="157162" cy="138122"/>
            </a:xfrm>
            <a:prstGeom prst="line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eaLnBrk="1" hangingPunct="1">
                <a:defRPr/>
              </a:pPr>
              <a:endParaRPr lang="it-IT" sz="11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endParaRPr>
            </a:p>
          </p:txBody>
        </p:sp>
        <p:sp>
          <p:nvSpPr>
            <p:cNvPr id="14" name="Line 213">
              <a:extLst>
                <a:ext uri="{FF2B5EF4-FFF2-40B4-BE49-F238E27FC236}">
                  <a16:creationId xmlns:a16="http://schemas.microsoft.com/office/drawing/2014/main" id="{75AE854F-9F39-EF52-8EC9-71A7F3AEAF5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591189" y="6396118"/>
              <a:ext cx="157162" cy="138123"/>
            </a:xfrm>
            <a:prstGeom prst="line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eaLnBrk="1" hangingPunct="1">
                <a:defRPr/>
              </a:pPr>
              <a:endParaRPr lang="it-IT" sz="11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endParaRPr>
            </a:p>
          </p:txBody>
        </p:sp>
      </p:grpSp>
      <p:grpSp>
        <p:nvGrpSpPr>
          <p:cNvPr id="26" name="Gruppo 87">
            <a:extLst>
              <a:ext uri="{FF2B5EF4-FFF2-40B4-BE49-F238E27FC236}">
                <a16:creationId xmlns:a16="http://schemas.microsoft.com/office/drawing/2014/main" id="{989A8342-F961-8345-7705-60ECA2142773}"/>
              </a:ext>
            </a:extLst>
          </p:cNvPr>
          <p:cNvGrpSpPr>
            <a:grpSpLocks/>
          </p:cNvGrpSpPr>
          <p:nvPr/>
        </p:nvGrpSpPr>
        <p:grpSpPr bwMode="auto">
          <a:xfrm>
            <a:off x="3619324" y="5266068"/>
            <a:ext cx="157187" cy="476162"/>
            <a:chOff x="8591277" y="6057288"/>
            <a:chExt cx="157187" cy="476195"/>
          </a:xfrm>
        </p:grpSpPr>
        <p:sp>
          <p:nvSpPr>
            <p:cNvPr id="27" name="Line 210">
              <a:extLst>
                <a:ext uri="{FF2B5EF4-FFF2-40B4-BE49-F238E27FC236}">
                  <a16:creationId xmlns:a16="http://schemas.microsoft.com/office/drawing/2014/main" id="{25ED0671-EC83-04DA-664C-01EAAD63E98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56276" y="6057958"/>
              <a:ext cx="0" cy="371501"/>
            </a:xfrm>
            <a:prstGeom prst="line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eaLnBrk="1" hangingPunct="1">
                <a:defRPr/>
              </a:pPr>
              <a:endParaRPr lang="it-IT" sz="11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endParaRPr>
            </a:p>
          </p:txBody>
        </p:sp>
        <p:sp>
          <p:nvSpPr>
            <p:cNvPr id="28" name="Line 212">
              <a:extLst>
                <a:ext uri="{FF2B5EF4-FFF2-40B4-BE49-F238E27FC236}">
                  <a16:creationId xmlns:a16="http://schemas.microsoft.com/office/drawing/2014/main" id="{101A5681-D3C1-7972-56A3-435B6E2127E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591189" y="6337377"/>
              <a:ext cx="157162" cy="138122"/>
            </a:xfrm>
            <a:prstGeom prst="line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eaLnBrk="1" hangingPunct="1">
                <a:defRPr/>
              </a:pPr>
              <a:endParaRPr lang="it-IT" sz="11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endParaRPr>
            </a:p>
          </p:txBody>
        </p:sp>
        <p:sp>
          <p:nvSpPr>
            <p:cNvPr id="29" name="Line 213">
              <a:extLst>
                <a:ext uri="{FF2B5EF4-FFF2-40B4-BE49-F238E27FC236}">
                  <a16:creationId xmlns:a16="http://schemas.microsoft.com/office/drawing/2014/main" id="{4827F79F-833B-3133-8136-52EA5BD44FC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591189" y="6396118"/>
              <a:ext cx="157162" cy="138123"/>
            </a:xfrm>
            <a:prstGeom prst="line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eaLnBrk="1" hangingPunct="1">
                <a:defRPr/>
              </a:pPr>
              <a:endParaRPr lang="it-IT" sz="11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endParaRPr>
            </a:p>
          </p:txBody>
        </p:sp>
      </p:grpSp>
      <p:grpSp>
        <p:nvGrpSpPr>
          <p:cNvPr id="31" name="Gruppo 87">
            <a:extLst>
              <a:ext uri="{FF2B5EF4-FFF2-40B4-BE49-F238E27FC236}">
                <a16:creationId xmlns:a16="http://schemas.microsoft.com/office/drawing/2014/main" id="{E99D8AB3-2DAC-7788-6E0C-27C53884268C}"/>
              </a:ext>
            </a:extLst>
          </p:cNvPr>
          <p:cNvGrpSpPr>
            <a:grpSpLocks/>
          </p:cNvGrpSpPr>
          <p:nvPr/>
        </p:nvGrpSpPr>
        <p:grpSpPr bwMode="auto">
          <a:xfrm rot="16200000">
            <a:off x="11679084" y="5808466"/>
            <a:ext cx="157187" cy="476162"/>
            <a:chOff x="8591277" y="6057288"/>
            <a:chExt cx="157187" cy="476195"/>
          </a:xfrm>
        </p:grpSpPr>
        <p:sp>
          <p:nvSpPr>
            <p:cNvPr id="32" name="Line 210">
              <a:extLst>
                <a:ext uri="{FF2B5EF4-FFF2-40B4-BE49-F238E27FC236}">
                  <a16:creationId xmlns:a16="http://schemas.microsoft.com/office/drawing/2014/main" id="{AAE62CC9-0227-0B3D-8979-9786C1D4D2D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56276" y="6057958"/>
              <a:ext cx="0" cy="371501"/>
            </a:xfrm>
            <a:prstGeom prst="line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eaLnBrk="1" hangingPunct="1">
                <a:defRPr/>
              </a:pPr>
              <a:endParaRPr lang="it-IT" sz="11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endParaRPr>
            </a:p>
          </p:txBody>
        </p:sp>
        <p:sp>
          <p:nvSpPr>
            <p:cNvPr id="33" name="Line 212">
              <a:extLst>
                <a:ext uri="{FF2B5EF4-FFF2-40B4-BE49-F238E27FC236}">
                  <a16:creationId xmlns:a16="http://schemas.microsoft.com/office/drawing/2014/main" id="{4FB697ED-E1B3-2882-7331-2A09EE0FBC9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591189" y="6337377"/>
              <a:ext cx="157162" cy="138122"/>
            </a:xfrm>
            <a:prstGeom prst="line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eaLnBrk="1" hangingPunct="1">
                <a:defRPr/>
              </a:pPr>
              <a:endParaRPr lang="it-IT" sz="11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endParaRPr>
            </a:p>
          </p:txBody>
        </p:sp>
        <p:sp>
          <p:nvSpPr>
            <p:cNvPr id="36" name="Line 213">
              <a:extLst>
                <a:ext uri="{FF2B5EF4-FFF2-40B4-BE49-F238E27FC236}">
                  <a16:creationId xmlns:a16="http://schemas.microsoft.com/office/drawing/2014/main" id="{D7996FB9-DA72-C111-07F3-BD310313102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591189" y="6396118"/>
              <a:ext cx="157162" cy="138123"/>
            </a:xfrm>
            <a:prstGeom prst="line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eaLnBrk="1" hangingPunct="1">
                <a:defRPr/>
              </a:pPr>
              <a:endParaRPr lang="it-IT" sz="11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endParaRPr>
            </a:p>
          </p:txBody>
        </p:sp>
      </p:grpSp>
      <p:sp>
        <p:nvSpPr>
          <p:cNvPr id="5" name="Rectangle 4">
            <a:extLst>
              <a:ext uri="{FF2B5EF4-FFF2-40B4-BE49-F238E27FC236}">
                <a16:creationId xmlns:a16="http://schemas.microsoft.com/office/drawing/2014/main" id="{55C5232E-82C1-BE66-FAB5-09DCA26EFB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9634" y="4510406"/>
            <a:ext cx="1800000" cy="720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lIns="45720" rIns="4572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000" b="1" i="0" u="none" strike="noStrike" kern="1200" cap="none" spc="0" normalizeH="0" baseline="0" noProof="0" dirty="0">
              <a:ln>
                <a:noFill/>
              </a:ln>
              <a:solidFill>
                <a:srgbClr val="254061"/>
              </a:solidFill>
              <a:effectLst/>
              <a:uLnTx/>
              <a:uFillTx/>
              <a:latin typeface="Calibri" pitchFamily="-105" charset="0"/>
              <a:ea typeface="ＭＳ Ｐゴシック" pitchFamily="-105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000" b="1" i="0" u="none" strike="noStrike" kern="1200" cap="none" spc="0" normalizeH="0" baseline="0" noProof="0" dirty="0">
                <a:ln>
                  <a:noFill/>
                </a:ln>
                <a:solidFill>
                  <a:srgbClr val="254061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rPr>
              <a:t>U.O. AMMINISTRATIVO AMBIENTALE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900" b="1" dirty="0">
                <a:solidFill>
                  <a:srgbClr val="ED0000"/>
                </a:solidFill>
                <a:latin typeface="Calibri" pitchFamily="-105" charset="0"/>
                <a:ea typeface="ＭＳ Ｐゴシック" pitchFamily="-105" charset="-128"/>
              </a:rPr>
              <a:t>Responsabile: [DA DESIGNARE]</a:t>
            </a:r>
            <a:endParaRPr kumimoji="0" lang="it-IT" sz="900" b="1" i="0" u="none" strike="noStrike" kern="1200" cap="none" spc="0" normalizeH="0" baseline="0" noProof="0" dirty="0">
              <a:ln>
                <a:noFill/>
              </a:ln>
              <a:solidFill>
                <a:srgbClr val="ED0000"/>
              </a:solidFill>
              <a:effectLst/>
              <a:uLnTx/>
              <a:uFillTx/>
              <a:latin typeface="Calibri" pitchFamily="-105" charset="0"/>
              <a:ea typeface="ＭＳ Ｐゴシック" pitchFamily="-105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9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itchFamily="-105" charset="0"/>
              <a:ea typeface="ＭＳ Ｐゴシック" pitchFamily="-105" charset="-128"/>
              <a:cs typeface="+mn-cs"/>
            </a:endParaRPr>
          </a:p>
        </p:txBody>
      </p:sp>
      <p:cxnSp>
        <p:nvCxnSpPr>
          <p:cNvPr id="16" name="Connettore a gomito 15">
            <a:extLst>
              <a:ext uri="{FF2B5EF4-FFF2-40B4-BE49-F238E27FC236}">
                <a16:creationId xmlns:a16="http://schemas.microsoft.com/office/drawing/2014/main" id="{BC222E59-4E70-4540-90BF-9653EAAA56AB}"/>
              </a:ext>
            </a:extLst>
          </p:cNvPr>
          <p:cNvCxnSpPr>
            <a:cxnSpLocks/>
            <a:stCxn id="45" idx="2"/>
            <a:endCxn id="5" idx="0"/>
          </p:cNvCxnSpPr>
          <p:nvPr/>
        </p:nvCxnSpPr>
        <p:spPr>
          <a:xfrm rot="5400000">
            <a:off x="2030350" y="3787754"/>
            <a:ext cx="501936" cy="943368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ttore a gomito 19">
            <a:extLst>
              <a:ext uri="{FF2B5EF4-FFF2-40B4-BE49-F238E27FC236}">
                <a16:creationId xmlns:a16="http://schemas.microsoft.com/office/drawing/2014/main" id="{FC048115-41E3-BB97-7500-3BB7F8A854F6}"/>
              </a:ext>
            </a:extLst>
          </p:cNvPr>
          <p:cNvCxnSpPr>
            <a:cxnSpLocks/>
            <a:stCxn id="45" idx="2"/>
            <a:endCxn id="81" idx="0"/>
          </p:cNvCxnSpPr>
          <p:nvPr/>
        </p:nvCxnSpPr>
        <p:spPr>
          <a:xfrm rot="16200000" flipH="1">
            <a:off x="2963058" y="3798413"/>
            <a:ext cx="510901" cy="931013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4" name="Gruppo 87">
            <a:extLst>
              <a:ext uri="{FF2B5EF4-FFF2-40B4-BE49-F238E27FC236}">
                <a16:creationId xmlns:a16="http://schemas.microsoft.com/office/drawing/2014/main" id="{BECC8C2F-2A50-E9F7-9735-ED1CE30177EB}"/>
              </a:ext>
            </a:extLst>
          </p:cNvPr>
          <p:cNvGrpSpPr>
            <a:grpSpLocks/>
          </p:cNvGrpSpPr>
          <p:nvPr/>
        </p:nvGrpSpPr>
        <p:grpSpPr bwMode="auto">
          <a:xfrm>
            <a:off x="1744961" y="5267637"/>
            <a:ext cx="157187" cy="476162"/>
            <a:chOff x="8591277" y="6057288"/>
            <a:chExt cx="157187" cy="476195"/>
          </a:xfrm>
        </p:grpSpPr>
        <p:sp>
          <p:nvSpPr>
            <p:cNvPr id="46" name="Line 210">
              <a:extLst>
                <a:ext uri="{FF2B5EF4-FFF2-40B4-BE49-F238E27FC236}">
                  <a16:creationId xmlns:a16="http://schemas.microsoft.com/office/drawing/2014/main" id="{2B68F4F8-EB76-FD8A-022A-3E0718060A3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56276" y="6057958"/>
              <a:ext cx="0" cy="371501"/>
            </a:xfrm>
            <a:prstGeom prst="line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eaLnBrk="1" hangingPunct="1">
                <a:defRPr/>
              </a:pPr>
              <a:endParaRPr lang="it-IT" sz="11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endParaRPr>
            </a:p>
          </p:txBody>
        </p:sp>
        <p:sp>
          <p:nvSpPr>
            <p:cNvPr id="48" name="Line 212">
              <a:extLst>
                <a:ext uri="{FF2B5EF4-FFF2-40B4-BE49-F238E27FC236}">
                  <a16:creationId xmlns:a16="http://schemas.microsoft.com/office/drawing/2014/main" id="{CE7DCF01-A5EC-6152-661A-BEDB8FA9EEA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591189" y="6337377"/>
              <a:ext cx="157162" cy="138122"/>
            </a:xfrm>
            <a:prstGeom prst="line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eaLnBrk="1" hangingPunct="1">
                <a:defRPr/>
              </a:pPr>
              <a:endParaRPr lang="it-IT" sz="11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endParaRPr>
            </a:p>
          </p:txBody>
        </p:sp>
        <p:sp>
          <p:nvSpPr>
            <p:cNvPr id="49" name="Line 213">
              <a:extLst>
                <a:ext uri="{FF2B5EF4-FFF2-40B4-BE49-F238E27FC236}">
                  <a16:creationId xmlns:a16="http://schemas.microsoft.com/office/drawing/2014/main" id="{7644526F-3F59-5ABF-61FD-0963CB2ED19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591189" y="6396118"/>
              <a:ext cx="157162" cy="138123"/>
            </a:xfrm>
            <a:prstGeom prst="line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  <a:round/>
              <a:headEnd type="none" w="sm" len="sm"/>
              <a:tailEnd type="none" w="sm" len="sm"/>
            </a:ln>
          </p:spPr>
          <p:txBody>
            <a:bodyPr wrap="none" lIns="45720" rIns="45720" anchor="ctr"/>
            <a:lstStyle/>
            <a:p>
              <a:pPr eaLnBrk="1" hangingPunct="1">
                <a:defRPr/>
              </a:pPr>
              <a:endParaRPr lang="it-IT" sz="11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endParaRPr>
            </a:p>
          </p:txBody>
        </p:sp>
      </p:grpSp>
      <p:grpSp>
        <p:nvGrpSpPr>
          <p:cNvPr id="17" name="Gruppo 16">
            <a:extLst>
              <a:ext uri="{FF2B5EF4-FFF2-40B4-BE49-F238E27FC236}">
                <a16:creationId xmlns:a16="http://schemas.microsoft.com/office/drawing/2014/main" id="{74905CB2-78A8-5556-1D34-4080AB7489CD}"/>
              </a:ext>
            </a:extLst>
          </p:cNvPr>
          <p:cNvGrpSpPr/>
          <p:nvPr/>
        </p:nvGrpSpPr>
        <p:grpSpPr>
          <a:xfrm>
            <a:off x="1130046" y="1401830"/>
            <a:ext cx="3600000" cy="1008000"/>
            <a:chOff x="1709451" y="2463909"/>
            <a:chExt cx="3600000" cy="1008000"/>
          </a:xfrm>
        </p:grpSpPr>
        <p:sp>
          <p:nvSpPr>
            <p:cNvPr id="18" name="Rectangle 181">
              <a:extLst>
                <a:ext uri="{FF2B5EF4-FFF2-40B4-BE49-F238E27FC236}">
                  <a16:creationId xmlns:a16="http://schemas.microsoft.com/office/drawing/2014/main" id="{9352ACE3-61D7-6E42-72B4-37E3D05124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09451" y="2463909"/>
              <a:ext cx="3600000" cy="1008000"/>
            </a:xfrm>
            <a:prstGeom prst="rect">
              <a:avLst/>
            </a:prstGeom>
            <a:noFill/>
            <a:ln w="12700">
              <a:solidFill>
                <a:srgbClr val="009900"/>
              </a:solidFill>
              <a:prstDash val="lgDashDot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10800" tIns="57593" rIns="45720" bIns="57593" anchor="ctr"/>
            <a:lstStyle>
              <a:lvl1pPr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1pPr>
              <a:lvl2pPr marL="742950" indent="-28575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2pPr>
              <a:lvl3pPr marL="11430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3pPr>
              <a:lvl4pPr marL="16002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4pPr>
              <a:lvl5pPr marL="20574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5pPr>
              <a:lvl6pPr marL="25146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6pPr>
              <a:lvl7pPr marL="29718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7pPr>
              <a:lvl8pPr marL="34290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8pPr>
              <a:lvl9pPr marL="38862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it-IT" altLang="it-IT">
                <a:solidFill>
                  <a:prstClr val="black"/>
                </a:solidFill>
                <a:ea typeface="ＭＳ Ｐゴシック" panose="020B0600070205080204" pitchFamily="34" charset="-128"/>
              </a:endParaRPr>
            </a:p>
          </p:txBody>
        </p:sp>
        <p:sp>
          <p:nvSpPr>
            <p:cNvPr id="19" name="Text Box 182">
              <a:extLst>
                <a:ext uri="{FF2B5EF4-FFF2-40B4-BE49-F238E27FC236}">
                  <a16:creationId xmlns:a16="http://schemas.microsoft.com/office/drawing/2014/main" id="{078ED434-F5E7-152C-8E83-9450936E7E4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99227" y="2580986"/>
              <a:ext cx="1368000" cy="5539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45720" rIns="45720">
              <a:spAutoFit/>
            </a:bodyPr>
            <a:lstStyle>
              <a:lvl1pPr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1pPr>
              <a:lvl2pPr marL="742950" indent="-28575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2pPr>
              <a:lvl3pPr marL="11430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3pPr>
              <a:lvl4pPr marL="16002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4pPr>
              <a:lvl5pPr marL="20574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5pPr>
              <a:lvl6pPr marL="25146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6pPr>
              <a:lvl7pPr marL="29718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7pPr>
              <a:lvl8pPr marL="34290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8pPr>
              <a:lvl9pPr marL="38862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9pPr>
            </a:lstStyle>
            <a:p>
              <a:pPr algn="l" eaLnBrk="0" fontAlgn="base" hangingPunct="0">
                <a:lnSpc>
                  <a:spcPct val="100000"/>
                </a:lnSpc>
                <a:spcAft>
                  <a:spcPct val="0"/>
                </a:spcAft>
                <a:defRPr/>
              </a:pPr>
              <a:r>
                <a:rPr lang="it-IT" altLang="it-IT" dirty="0">
                  <a:solidFill>
                    <a:srgbClr val="009900"/>
                  </a:solidFill>
                  <a:latin typeface="Calibri"/>
                  <a:ea typeface="ＭＳ Ｐゴシック" panose="020B0600070205080204" pitchFamily="34" charset="-128"/>
                </a:rPr>
                <a:t>(SISTEMA DI GESTIONE QUALITA’ SICUREZZA AMBIENTE)</a:t>
              </a:r>
            </a:p>
          </p:txBody>
        </p:sp>
      </p:grpSp>
      <p:grpSp>
        <p:nvGrpSpPr>
          <p:cNvPr id="24" name="Gruppo 23">
            <a:extLst>
              <a:ext uri="{FF2B5EF4-FFF2-40B4-BE49-F238E27FC236}">
                <a16:creationId xmlns:a16="http://schemas.microsoft.com/office/drawing/2014/main" id="{C563F145-2E89-E057-3ED1-2C384B52E1B7}"/>
              </a:ext>
            </a:extLst>
          </p:cNvPr>
          <p:cNvGrpSpPr/>
          <p:nvPr/>
        </p:nvGrpSpPr>
        <p:grpSpPr>
          <a:xfrm>
            <a:off x="7464171" y="1037237"/>
            <a:ext cx="2424702" cy="1382118"/>
            <a:chOff x="1709451" y="2089791"/>
            <a:chExt cx="2424702" cy="1382118"/>
          </a:xfrm>
        </p:grpSpPr>
        <p:sp>
          <p:nvSpPr>
            <p:cNvPr id="38" name="Rectangle 181">
              <a:extLst>
                <a:ext uri="{FF2B5EF4-FFF2-40B4-BE49-F238E27FC236}">
                  <a16:creationId xmlns:a16="http://schemas.microsoft.com/office/drawing/2014/main" id="{3D75ACCF-51C7-7480-D66F-840E9552EC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09451" y="2089791"/>
              <a:ext cx="2424702" cy="1382118"/>
            </a:xfrm>
            <a:prstGeom prst="rect">
              <a:avLst/>
            </a:prstGeom>
            <a:noFill/>
            <a:ln w="12700">
              <a:solidFill>
                <a:srgbClr val="009900"/>
              </a:solidFill>
              <a:prstDash val="lgDashDot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10800" tIns="57593" rIns="45720" bIns="57593" anchor="ctr"/>
            <a:lstStyle>
              <a:lvl1pPr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1pPr>
              <a:lvl2pPr marL="742950" indent="-28575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2pPr>
              <a:lvl3pPr marL="11430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3pPr>
              <a:lvl4pPr marL="16002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4pPr>
              <a:lvl5pPr marL="20574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5pPr>
              <a:lvl6pPr marL="25146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6pPr>
              <a:lvl7pPr marL="29718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7pPr>
              <a:lvl8pPr marL="34290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8pPr>
              <a:lvl9pPr marL="38862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it-IT" altLang="it-IT">
                <a:solidFill>
                  <a:prstClr val="black"/>
                </a:solidFill>
                <a:ea typeface="ＭＳ Ｐゴシック" panose="020B0600070205080204" pitchFamily="34" charset="-128"/>
              </a:endParaRPr>
            </a:p>
          </p:txBody>
        </p:sp>
        <p:sp>
          <p:nvSpPr>
            <p:cNvPr id="40" name="Text Box 182">
              <a:extLst>
                <a:ext uri="{FF2B5EF4-FFF2-40B4-BE49-F238E27FC236}">
                  <a16:creationId xmlns:a16="http://schemas.microsoft.com/office/drawing/2014/main" id="{C7488266-87CF-DBF1-50CD-57031EE684F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99004" y="2107363"/>
              <a:ext cx="1368000" cy="5539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45720" rIns="45720">
              <a:spAutoFit/>
            </a:bodyPr>
            <a:lstStyle>
              <a:lvl1pPr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1pPr>
              <a:lvl2pPr marL="742950" indent="-28575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2pPr>
              <a:lvl3pPr marL="11430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3pPr>
              <a:lvl4pPr marL="16002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4pPr>
              <a:lvl5pPr marL="20574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5pPr>
              <a:lvl6pPr marL="25146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6pPr>
              <a:lvl7pPr marL="29718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7pPr>
              <a:lvl8pPr marL="34290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8pPr>
              <a:lvl9pPr marL="38862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9pPr>
            </a:lstStyle>
            <a:p>
              <a:pPr algn="l" eaLnBrk="0" fontAlgn="base" hangingPunct="0">
                <a:lnSpc>
                  <a:spcPct val="100000"/>
                </a:lnSpc>
                <a:spcAft>
                  <a:spcPct val="0"/>
                </a:spcAft>
                <a:defRPr/>
              </a:pPr>
              <a:r>
                <a:rPr lang="it-IT" altLang="it-IT" dirty="0">
                  <a:solidFill>
                    <a:srgbClr val="009900"/>
                  </a:solidFill>
                  <a:latin typeface="Calibri"/>
                  <a:ea typeface="ＭＳ Ｐゴシック" panose="020B0600070205080204" pitchFamily="34" charset="-128"/>
                </a:rPr>
                <a:t>(SISTEMA DI GESTIONE QUALITA’ SICUREZZA AMBIENTE)</a:t>
              </a:r>
            </a:p>
          </p:txBody>
        </p:sp>
      </p:grpSp>
      <p:grpSp>
        <p:nvGrpSpPr>
          <p:cNvPr id="41" name="Gruppo 40">
            <a:extLst>
              <a:ext uri="{FF2B5EF4-FFF2-40B4-BE49-F238E27FC236}">
                <a16:creationId xmlns:a16="http://schemas.microsoft.com/office/drawing/2014/main" id="{C875B202-ACDA-EDF1-BA31-BB2C9D9A3192}"/>
              </a:ext>
            </a:extLst>
          </p:cNvPr>
          <p:cNvGrpSpPr/>
          <p:nvPr/>
        </p:nvGrpSpPr>
        <p:grpSpPr>
          <a:xfrm>
            <a:off x="8473821" y="3125855"/>
            <a:ext cx="3600000" cy="1008000"/>
            <a:chOff x="1709451" y="2463909"/>
            <a:chExt cx="3600000" cy="1008000"/>
          </a:xfrm>
        </p:grpSpPr>
        <p:sp>
          <p:nvSpPr>
            <p:cNvPr id="42" name="Rectangle 181">
              <a:extLst>
                <a:ext uri="{FF2B5EF4-FFF2-40B4-BE49-F238E27FC236}">
                  <a16:creationId xmlns:a16="http://schemas.microsoft.com/office/drawing/2014/main" id="{8B1C6596-7982-6E6F-1841-AD5438DB8D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09451" y="2463909"/>
              <a:ext cx="3600000" cy="1008000"/>
            </a:xfrm>
            <a:prstGeom prst="rect">
              <a:avLst/>
            </a:prstGeom>
            <a:noFill/>
            <a:ln w="12700">
              <a:solidFill>
                <a:srgbClr val="009900"/>
              </a:solidFill>
              <a:prstDash val="lgDashDot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10800" tIns="57593" rIns="45720" bIns="57593" anchor="ctr"/>
            <a:lstStyle>
              <a:lvl1pPr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1pPr>
              <a:lvl2pPr marL="742950" indent="-28575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2pPr>
              <a:lvl3pPr marL="11430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3pPr>
              <a:lvl4pPr marL="16002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4pPr>
              <a:lvl5pPr marL="20574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5pPr>
              <a:lvl6pPr marL="25146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6pPr>
              <a:lvl7pPr marL="29718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7pPr>
              <a:lvl8pPr marL="34290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8pPr>
              <a:lvl9pPr marL="38862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it-IT" altLang="it-IT">
                <a:solidFill>
                  <a:prstClr val="black"/>
                </a:solidFill>
                <a:ea typeface="ＭＳ Ｐゴシック" panose="020B0600070205080204" pitchFamily="34" charset="-128"/>
              </a:endParaRPr>
            </a:p>
          </p:txBody>
        </p:sp>
        <p:sp>
          <p:nvSpPr>
            <p:cNvPr id="43" name="Text Box 182">
              <a:extLst>
                <a:ext uri="{FF2B5EF4-FFF2-40B4-BE49-F238E27FC236}">
                  <a16:creationId xmlns:a16="http://schemas.microsoft.com/office/drawing/2014/main" id="{F62EAB0C-3F14-EC62-A2CF-F176A386B85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94727" y="2580986"/>
              <a:ext cx="1368000" cy="5539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45720" rIns="45720">
              <a:spAutoFit/>
            </a:bodyPr>
            <a:lstStyle>
              <a:lvl1pPr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1pPr>
              <a:lvl2pPr marL="742950" indent="-28575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2pPr>
              <a:lvl3pPr marL="11430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3pPr>
              <a:lvl4pPr marL="16002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4pPr>
              <a:lvl5pPr marL="20574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5pPr>
              <a:lvl6pPr marL="25146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6pPr>
              <a:lvl7pPr marL="29718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7pPr>
              <a:lvl8pPr marL="34290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8pPr>
              <a:lvl9pPr marL="38862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9pPr>
            </a:lstStyle>
            <a:p>
              <a:pPr algn="l" eaLnBrk="0" fontAlgn="base" hangingPunct="0">
                <a:lnSpc>
                  <a:spcPct val="100000"/>
                </a:lnSpc>
                <a:spcAft>
                  <a:spcPct val="0"/>
                </a:spcAft>
                <a:defRPr/>
              </a:pPr>
              <a:r>
                <a:rPr lang="it-IT" altLang="it-IT" dirty="0">
                  <a:solidFill>
                    <a:srgbClr val="009900"/>
                  </a:solidFill>
                  <a:latin typeface="Calibri"/>
                  <a:ea typeface="ＭＳ Ｐゴシック" panose="020B0600070205080204" pitchFamily="34" charset="-128"/>
                </a:rPr>
                <a:t>(SISTEMA DI GESTIONE QUALITA’ SICUREZZA AMBIENTE)</a:t>
              </a:r>
            </a:p>
          </p:txBody>
        </p:sp>
      </p:grpSp>
      <p:grpSp>
        <p:nvGrpSpPr>
          <p:cNvPr id="51" name="Gruppo 50">
            <a:extLst>
              <a:ext uri="{FF2B5EF4-FFF2-40B4-BE49-F238E27FC236}">
                <a16:creationId xmlns:a16="http://schemas.microsoft.com/office/drawing/2014/main" id="{007C12EF-2707-F194-2616-DDB3816F7569}"/>
              </a:ext>
            </a:extLst>
          </p:cNvPr>
          <p:cNvGrpSpPr/>
          <p:nvPr/>
        </p:nvGrpSpPr>
        <p:grpSpPr>
          <a:xfrm>
            <a:off x="158496" y="3125855"/>
            <a:ext cx="3600000" cy="1008000"/>
            <a:chOff x="1709451" y="2463909"/>
            <a:chExt cx="3600000" cy="1008000"/>
          </a:xfrm>
        </p:grpSpPr>
        <p:sp>
          <p:nvSpPr>
            <p:cNvPr id="52" name="Rectangle 181">
              <a:extLst>
                <a:ext uri="{FF2B5EF4-FFF2-40B4-BE49-F238E27FC236}">
                  <a16:creationId xmlns:a16="http://schemas.microsoft.com/office/drawing/2014/main" id="{1DCF4130-AFF2-DB96-80FE-5197ACA8C2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09451" y="2463909"/>
              <a:ext cx="3600000" cy="1008000"/>
            </a:xfrm>
            <a:prstGeom prst="rect">
              <a:avLst/>
            </a:prstGeom>
            <a:noFill/>
            <a:ln w="12700">
              <a:solidFill>
                <a:srgbClr val="009900"/>
              </a:solidFill>
              <a:prstDash val="lgDashDot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10800" tIns="57593" rIns="45720" bIns="57593" anchor="ctr"/>
            <a:lstStyle>
              <a:lvl1pPr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1pPr>
              <a:lvl2pPr marL="742950" indent="-28575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2pPr>
              <a:lvl3pPr marL="11430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3pPr>
              <a:lvl4pPr marL="16002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4pPr>
              <a:lvl5pPr marL="20574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5pPr>
              <a:lvl6pPr marL="25146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6pPr>
              <a:lvl7pPr marL="29718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7pPr>
              <a:lvl8pPr marL="34290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8pPr>
              <a:lvl9pPr marL="38862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it-IT" altLang="it-IT">
                <a:solidFill>
                  <a:prstClr val="black"/>
                </a:solidFill>
                <a:ea typeface="ＭＳ Ｐゴシック" panose="020B0600070205080204" pitchFamily="34" charset="-128"/>
              </a:endParaRPr>
            </a:p>
          </p:txBody>
        </p:sp>
        <p:sp>
          <p:nvSpPr>
            <p:cNvPr id="53" name="Text Box 182">
              <a:extLst>
                <a:ext uri="{FF2B5EF4-FFF2-40B4-BE49-F238E27FC236}">
                  <a16:creationId xmlns:a16="http://schemas.microsoft.com/office/drawing/2014/main" id="{6E17A9D8-F33F-008F-DE38-16DAC5C16CC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99227" y="2580986"/>
              <a:ext cx="1368000" cy="5539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45720" rIns="45720">
              <a:spAutoFit/>
            </a:bodyPr>
            <a:lstStyle>
              <a:lvl1pPr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1pPr>
              <a:lvl2pPr marL="742950" indent="-28575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2pPr>
              <a:lvl3pPr marL="11430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3pPr>
              <a:lvl4pPr marL="16002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4pPr>
              <a:lvl5pPr marL="20574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5pPr>
              <a:lvl6pPr marL="25146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6pPr>
              <a:lvl7pPr marL="29718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7pPr>
              <a:lvl8pPr marL="34290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8pPr>
              <a:lvl9pPr marL="38862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9pPr>
            </a:lstStyle>
            <a:p>
              <a:pPr algn="l" eaLnBrk="0" fontAlgn="base" hangingPunct="0">
                <a:lnSpc>
                  <a:spcPct val="100000"/>
                </a:lnSpc>
                <a:spcAft>
                  <a:spcPct val="0"/>
                </a:spcAft>
                <a:defRPr/>
              </a:pPr>
              <a:r>
                <a:rPr lang="it-IT" altLang="it-IT" dirty="0">
                  <a:solidFill>
                    <a:srgbClr val="009900"/>
                  </a:solidFill>
                  <a:latin typeface="Calibri"/>
                  <a:ea typeface="ＭＳ Ｐゴシック" panose="020B0600070205080204" pitchFamily="34" charset="-128"/>
                </a:rPr>
                <a:t>(SISTEMA DI GESTIONE QUALITA’ SICUREZZA AMBIENTE)</a:t>
              </a:r>
            </a:p>
          </p:txBody>
        </p:sp>
      </p:grpSp>
      <p:grpSp>
        <p:nvGrpSpPr>
          <p:cNvPr id="54" name="Gruppo 53">
            <a:extLst>
              <a:ext uri="{FF2B5EF4-FFF2-40B4-BE49-F238E27FC236}">
                <a16:creationId xmlns:a16="http://schemas.microsoft.com/office/drawing/2014/main" id="{EF6F9C55-E25E-4F2F-5D1D-778923DD2FEB}"/>
              </a:ext>
            </a:extLst>
          </p:cNvPr>
          <p:cNvGrpSpPr/>
          <p:nvPr/>
        </p:nvGrpSpPr>
        <p:grpSpPr>
          <a:xfrm>
            <a:off x="3923676" y="3125855"/>
            <a:ext cx="3168570" cy="1008000"/>
            <a:chOff x="2140881" y="2463909"/>
            <a:chExt cx="3168570" cy="1008000"/>
          </a:xfrm>
        </p:grpSpPr>
        <p:sp>
          <p:nvSpPr>
            <p:cNvPr id="55" name="Rectangle 181">
              <a:extLst>
                <a:ext uri="{FF2B5EF4-FFF2-40B4-BE49-F238E27FC236}">
                  <a16:creationId xmlns:a16="http://schemas.microsoft.com/office/drawing/2014/main" id="{669286AF-55CF-B5A6-FACA-4CDD070864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40881" y="2463909"/>
              <a:ext cx="3168570" cy="1008000"/>
            </a:xfrm>
            <a:prstGeom prst="rect">
              <a:avLst/>
            </a:prstGeom>
            <a:noFill/>
            <a:ln w="12700">
              <a:solidFill>
                <a:srgbClr val="009900"/>
              </a:solidFill>
              <a:prstDash val="lgDashDot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10800" tIns="57593" rIns="45720" bIns="57593" anchor="ctr"/>
            <a:lstStyle>
              <a:lvl1pPr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1pPr>
              <a:lvl2pPr marL="742950" indent="-28575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2pPr>
              <a:lvl3pPr marL="11430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3pPr>
              <a:lvl4pPr marL="16002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4pPr>
              <a:lvl5pPr marL="20574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5pPr>
              <a:lvl6pPr marL="25146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6pPr>
              <a:lvl7pPr marL="29718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7pPr>
              <a:lvl8pPr marL="34290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8pPr>
              <a:lvl9pPr marL="38862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it-IT" altLang="it-IT">
                <a:solidFill>
                  <a:prstClr val="black"/>
                </a:solidFill>
                <a:ea typeface="ＭＳ Ｐゴシック" panose="020B0600070205080204" pitchFamily="34" charset="-128"/>
              </a:endParaRPr>
            </a:p>
          </p:txBody>
        </p:sp>
        <p:sp>
          <p:nvSpPr>
            <p:cNvPr id="56" name="Text Box 182">
              <a:extLst>
                <a:ext uri="{FF2B5EF4-FFF2-40B4-BE49-F238E27FC236}">
                  <a16:creationId xmlns:a16="http://schemas.microsoft.com/office/drawing/2014/main" id="{6538BAA2-BE0F-9B59-8B40-1BE349C0753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80227" y="2580986"/>
              <a:ext cx="1177049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45720" rIns="45720">
              <a:spAutoFit/>
            </a:bodyPr>
            <a:lstStyle>
              <a:lvl1pPr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1pPr>
              <a:lvl2pPr marL="742950" indent="-28575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2pPr>
              <a:lvl3pPr marL="11430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3pPr>
              <a:lvl4pPr marL="16002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4pPr>
              <a:lvl5pPr marL="20574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5pPr>
              <a:lvl6pPr marL="25146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6pPr>
              <a:lvl7pPr marL="29718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7pPr>
              <a:lvl8pPr marL="34290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8pPr>
              <a:lvl9pPr marL="38862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9pPr>
            </a:lstStyle>
            <a:p>
              <a:pPr algn="l" eaLnBrk="0" fontAlgn="base" hangingPunct="0">
                <a:lnSpc>
                  <a:spcPct val="100000"/>
                </a:lnSpc>
                <a:spcAft>
                  <a:spcPct val="0"/>
                </a:spcAft>
                <a:defRPr/>
              </a:pPr>
              <a:r>
                <a:rPr lang="it-IT" altLang="it-IT" dirty="0">
                  <a:solidFill>
                    <a:srgbClr val="009900"/>
                  </a:solidFill>
                  <a:latin typeface="Calibri"/>
                  <a:ea typeface="ＭＳ Ｐゴシック" panose="020B0600070205080204" pitchFamily="34" charset="-128"/>
                </a:rPr>
                <a:t>(SISTEMA DI GESTIONE QUALITA’ SICUREZZA AMBIENTE)</a:t>
              </a:r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108E4C-E099-E53E-BBDA-A8FA6F28AE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9" name="Connettore 1 60">
            <a:extLst>
              <a:ext uri="{FF2B5EF4-FFF2-40B4-BE49-F238E27FC236}">
                <a16:creationId xmlns:a16="http://schemas.microsoft.com/office/drawing/2014/main" id="{3A9A19F4-8F6F-08E5-F9E6-DFA8A670D528}"/>
              </a:ext>
            </a:extLst>
          </p:cNvPr>
          <p:cNvCxnSpPr>
            <a:cxnSpLocks/>
          </p:cNvCxnSpPr>
          <p:nvPr/>
        </p:nvCxnSpPr>
        <p:spPr bwMode="auto">
          <a:xfrm>
            <a:off x="6087894" y="1781445"/>
            <a:ext cx="0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95" name="Title1">
            <a:extLst>
              <a:ext uri="{FF2B5EF4-FFF2-40B4-BE49-F238E27FC236}">
                <a16:creationId xmlns:a16="http://schemas.microsoft.com/office/drawing/2014/main" id="{D1575C2C-BABE-9D3F-E04E-E0E2BF9F7C7D}"/>
              </a:ext>
            </a:extLst>
          </p:cNvPr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345138" y="260350"/>
            <a:ext cx="11520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marL="85725" defTabSz="8699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8699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86995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8699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86995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869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869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869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8699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85725" eaLnBrk="1" hangingPunct="1">
              <a:spcBef>
                <a:spcPct val="0"/>
              </a:spcBef>
              <a:buFontTx/>
              <a:buNone/>
            </a:pPr>
            <a:r>
              <a:rPr lang="it-IT" altLang="it-IT" sz="2000" b="1" dirty="0">
                <a:solidFill>
                  <a:schemeClr val="accent1">
                    <a:lumMod val="75000"/>
                  </a:schemeClr>
                </a:solidFill>
              </a:rPr>
              <a:t>SETTORE TECNICO SERVIZIO IDRICO INTEGRATO </a:t>
            </a:r>
          </a:p>
          <a:p>
            <a:pPr marL="0" indent="85725" eaLnBrk="1" hangingPunct="1">
              <a:spcBef>
                <a:spcPct val="0"/>
              </a:spcBef>
              <a:buFontTx/>
              <a:buNone/>
            </a:pPr>
            <a:r>
              <a:rPr lang="it-IT" altLang="it-IT" sz="2000" b="1" dirty="0">
                <a:solidFill>
                  <a:srgbClr val="FF0000"/>
                </a:solidFill>
              </a:rPr>
              <a:t>U.O. MANUTENZIONE STRAORDINARIA IMPIANTI</a:t>
            </a:r>
          </a:p>
        </p:txBody>
      </p:sp>
      <p:grpSp>
        <p:nvGrpSpPr>
          <p:cNvPr id="70" name="Gruppo 69">
            <a:extLst>
              <a:ext uri="{FF2B5EF4-FFF2-40B4-BE49-F238E27FC236}">
                <a16:creationId xmlns:a16="http://schemas.microsoft.com/office/drawing/2014/main" id="{2B7615C1-98B7-C338-2055-FFF698911D52}"/>
              </a:ext>
            </a:extLst>
          </p:cNvPr>
          <p:cNvGrpSpPr/>
          <p:nvPr/>
        </p:nvGrpSpPr>
        <p:grpSpPr>
          <a:xfrm>
            <a:off x="5196190" y="1295832"/>
            <a:ext cx="2461452" cy="1056746"/>
            <a:chOff x="5205155" y="1295832"/>
            <a:chExt cx="2461452" cy="1056746"/>
          </a:xfrm>
        </p:grpSpPr>
        <p:sp>
          <p:nvSpPr>
            <p:cNvPr id="23" name="Rectangle 4">
              <a:extLst>
                <a:ext uri="{FF2B5EF4-FFF2-40B4-BE49-F238E27FC236}">
                  <a16:creationId xmlns:a16="http://schemas.microsoft.com/office/drawing/2014/main" id="{BC8EA250-5B9B-601B-F757-3B55D66C89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05155" y="1632578"/>
              <a:ext cx="1800000" cy="7200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1">
                  <a:lumMod val="75000"/>
                </a:schemeClr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ctr">
                <a:defRPr/>
              </a:pPr>
              <a:r>
                <a:rPr lang="it-IT" sz="1050" b="1" dirty="0">
                  <a:solidFill>
                    <a:srgbClr val="254061"/>
                  </a:solidFill>
                  <a:latin typeface="Calibri" pitchFamily="-105" charset="0"/>
                  <a:ea typeface="ＭＳ Ｐゴシック" pitchFamily="-105" charset="-128"/>
                </a:rPr>
                <a:t>U.O. MANUTENZIONE STRAORDINARIA IMPIANTI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9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itchFamily="-105" charset="0"/>
                  <a:ea typeface="ＭＳ Ｐゴシック" pitchFamily="-105" charset="-128"/>
                  <a:cs typeface="+mn-cs"/>
                </a:rPr>
                <a:t>Responsabile: EDI MASSARENTI </a:t>
              </a:r>
              <a:r>
                <a:rPr lang="it-IT" sz="900" b="1" dirty="0">
                  <a:solidFill>
                    <a:srgbClr val="FF0000"/>
                  </a:solidFill>
                  <a:latin typeface="Calibri" pitchFamily="-105" charset="0"/>
                  <a:ea typeface="ＭＳ Ｐゴシック" pitchFamily="-105" charset="-128"/>
                </a:rPr>
                <a:t>(A.I.)</a:t>
              </a:r>
              <a:endParaRPr kumimoji="0" lang="it-IT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-105" charset="0"/>
                <a:ea typeface="ＭＳ Ｐゴシック" pitchFamily="-105" charset="-128"/>
                <a:cs typeface="+mn-cs"/>
              </a:endParaRPr>
            </a:p>
          </p:txBody>
        </p:sp>
        <p:grpSp>
          <p:nvGrpSpPr>
            <p:cNvPr id="60" name="Gruppo 59">
              <a:extLst>
                <a:ext uri="{FF2B5EF4-FFF2-40B4-BE49-F238E27FC236}">
                  <a16:creationId xmlns:a16="http://schemas.microsoft.com/office/drawing/2014/main" id="{37137579-EC4C-68D4-33D5-67A71AD9E03C}"/>
                </a:ext>
              </a:extLst>
            </p:cNvPr>
            <p:cNvGrpSpPr/>
            <p:nvPr/>
          </p:nvGrpSpPr>
          <p:grpSpPr>
            <a:xfrm>
              <a:off x="7030963" y="1295832"/>
              <a:ext cx="635644" cy="693350"/>
              <a:chOff x="5525976" y="1263368"/>
              <a:chExt cx="635644" cy="693350"/>
            </a:xfrm>
          </p:grpSpPr>
          <p:cxnSp>
            <p:nvCxnSpPr>
              <p:cNvPr id="11" name="Connettore a gomito 10">
                <a:extLst>
                  <a:ext uri="{FF2B5EF4-FFF2-40B4-BE49-F238E27FC236}">
                    <a16:creationId xmlns:a16="http://schemas.microsoft.com/office/drawing/2014/main" id="{3DA589EA-0B14-576B-1C04-7D5A3A4FD8AC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5525976" y="1792940"/>
                <a:ext cx="561057" cy="163778"/>
              </a:xfrm>
              <a:prstGeom prst="bentConnector3">
                <a:avLst>
                  <a:gd name="adj1" fmla="val -1130"/>
                </a:avLst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8" name="Gruppo 87">
                <a:extLst>
                  <a:ext uri="{FF2B5EF4-FFF2-40B4-BE49-F238E27FC236}">
                    <a16:creationId xmlns:a16="http://schemas.microsoft.com/office/drawing/2014/main" id="{DDAEF6E9-C003-6D7C-A090-CB3C170ACC2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10800000">
                <a:off x="6004433" y="1263368"/>
                <a:ext cx="157187" cy="476162"/>
                <a:chOff x="8591277" y="6057288"/>
                <a:chExt cx="157187" cy="476195"/>
              </a:xfrm>
            </p:grpSpPr>
            <p:sp>
              <p:nvSpPr>
                <p:cNvPr id="19" name="Line 210">
                  <a:extLst>
                    <a:ext uri="{FF2B5EF4-FFF2-40B4-BE49-F238E27FC236}">
                      <a16:creationId xmlns:a16="http://schemas.microsoft.com/office/drawing/2014/main" id="{A5267247-7188-47A8-1D27-4298CE069B4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8656276" y="6057958"/>
                  <a:ext cx="0" cy="371501"/>
                </a:xfrm>
                <a:prstGeom prst="line">
                  <a:avLst/>
                </a:prstGeom>
                <a:noFill/>
                <a:ln w="12700">
                  <a:solidFill>
                    <a:schemeClr val="accent1">
                      <a:lumMod val="75000"/>
                    </a:schemeClr>
                  </a:solidFill>
                  <a:prstDash val="dash"/>
                  <a:round/>
                  <a:headEnd type="none" w="sm" len="sm"/>
                  <a:tailEnd type="none" w="sm" len="sm"/>
                </a:ln>
              </p:spPr>
              <p:txBody>
                <a:bodyPr wrap="none" lIns="45720" rIns="45720" anchor="ctr"/>
                <a:lstStyle/>
                <a:p>
                  <a:pPr eaLnBrk="1" hangingPunct="1">
                    <a:defRPr/>
                  </a:pPr>
                  <a:endParaRPr lang="it-IT" sz="1100">
                    <a:solidFill>
                      <a:schemeClr val="accent1">
                        <a:lumMod val="50000"/>
                      </a:schemeClr>
                    </a:solidFill>
                    <a:latin typeface="+mn-lt"/>
                    <a:ea typeface="+mn-ea"/>
                  </a:endParaRPr>
                </a:p>
              </p:txBody>
            </p:sp>
            <p:sp>
              <p:nvSpPr>
                <p:cNvPr id="20" name="Line 212">
                  <a:extLst>
                    <a:ext uri="{FF2B5EF4-FFF2-40B4-BE49-F238E27FC236}">
                      <a16:creationId xmlns:a16="http://schemas.microsoft.com/office/drawing/2014/main" id="{D352A49C-492D-0D78-4A56-3CA948B46F9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8591189" y="6337377"/>
                  <a:ext cx="157162" cy="138122"/>
                </a:xfrm>
                <a:prstGeom prst="line">
                  <a:avLst/>
                </a:prstGeom>
                <a:noFill/>
                <a:ln w="12700">
                  <a:solidFill>
                    <a:schemeClr val="accent1">
                      <a:lumMod val="75000"/>
                    </a:schemeClr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lIns="45720" rIns="45720" anchor="ctr"/>
                <a:lstStyle/>
                <a:p>
                  <a:pPr eaLnBrk="1" hangingPunct="1">
                    <a:defRPr/>
                  </a:pPr>
                  <a:endParaRPr lang="it-IT" sz="1100">
                    <a:solidFill>
                      <a:schemeClr val="accent1">
                        <a:lumMod val="50000"/>
                      </a:schemeClr>
                    </a:solidFill>
                    <a:latin typeface="+mn-lt"/>
                    <a:ea typeface="+mn-ea"/>
                  </a:endParaRPr>
                </a:p>
              </p:txBody>
            </p:sp>
            <p:sp>
              <p:nvSpPr>
                <p:cNvPr id="24" name="Line 213">
                  <a:extLst>
                    <a:ext uri="{FF2B5EF4-FFF2-40B4-BE49-F238E27FC236}">
                      <a16:creationId xmlns:a16="http://schemas.microsoft.com/office/drawing/2014/main" id="{E5825FA7-BCE1-D605-64E7-4C5EFC47B54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8591189" y="6396118"/>
                  <a:ext cx="157162" cy="138123"/>
                </a:xfrm>
                <a:prstGeom prst="line">
                  <a:avLst/>
                </a:prstGeom>
                <a:noFill/>
                <a:ln w="12700">
                  <a:solidFill>
                    <a:schemeClr val="accent1">
                      <a:lumMod val="75000"/>
                    </a:schemeClr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lIns="45720" rIns="45720" anchor="ctr"/>
                <a:lstStyle/>
                <a:p>
                  <a:pPr eaLnBrk="1" hangingPunct="1">
                    <a:defRPr/>
                  </a:pPr>
                  <a:endParaRPr lang="it-IT" sz="1100">
                    <a:solidFill>
                      <a:schemeClr val="accent1">
                        <a:lumMod val="50000"/>
                      </a:schemeClr>
                    </a:solidFill>
                    <a:latin typeface="+mn-lt"/>
                    <a:ea typeface="+mn-ea"/>
                  </a:endParaRPr>
                </a:p>
              </p:txBody>
            </p:sp>
          </p:grpSp>
        </p:grpSp>
      </p:grpSp>
      <p:sp>
        <p:nvSpPr>
          <p:cNvPr id="49" name="Rectangle 4">
            <a:extLst>
              <a:ext uri="{FF2B5EF4-FFF2-40B4-BE49-F238E27FC236}">
                <a16:creationId xmlns:a16="http://schemas.microsoft.com/office/drawing/2014/main" id="{BDB58094-2210-A94A-52A0-B974251A24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91027" y="3097035"/>
            <a:ext cx="5009945" cy="1771783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lIns="45720" rIns="45720" anchor="ctr"/>
          <a:lstStyle/>
          <a:p>
            <a:pPr algn="ctr">
              <a:defRPr/>
            </a:pPr>
            <a:r>
              <a:rPr lang="it-IT" sz="1000" b="1" dirty="0">
                <a:solidFill>
                  <a:srgbClr val="254061"/>
                </a:solidFill>
                <a:latin typeface="Calibri" pitchFamily="-105" charset="0"/>
                <a:ea typeface="ＭＳ Ｐゴシック" pitchFamily="-105" charset="-128"/>
              </a:rPr>
              <a:t>PERSONALE U.O. MANUTENZIONE STRAORDINARIA IMPIANTI</a:t>
            </a:r>
          </a:p>
          <a:p>
            <a:pPr algn="ctr">
              <a:defRPr/>
            </a:pPr>
            <a:endParaRPr lang="it-IT" sz="1000" b="1" dirty="0">
              <a:solidFill>
                <a:srgbClr val="254061"/>
              </a:solidFill>
              <a:latin typeface="Calibri" pitchFamily="-105" charset="0"/>
              <a:ea typeface="ＭＳ Ｐゴシック" pitchFamily="-105" charset="-128"/>
            </a:endParaRPr>
          </a:p>
        </p:txBody>
      </p:sp>
      <p:cxnSp>
        <p:nvCxnSpPr>
          <p:cNvPr id="62" name="Connettore a gomito 61">
            <a:extLst>
              <a:ext uri="{FF2B5EF4-FFF2-40B4-BE49-F238E27FC236}">
                <a16:creationId xmlns:a16="http://schemas.microsoft.com/office/drawing/2014/main" id="{135CB2EA-4008-3399-9525-C1E9C8ED894A}"/>
              </a:ext>
            </a:extLst>
          </p:cNvPr>
          <p:cNvCxnSpPr>
            <a:cxnSpLocks/>
            <a:stCxn id="23" idx="2"/>
            <a:endCxn id="49" idx="0"/>
          </p:cNvCxnSpPr>
          <p:nvPr/>
        </p:nvCxnSpPr>
        <p:spPr>
          <a:xfrm rot="5400000">
            <a:off x="5723867" y="2724711"/>
            <a:ext cx="744457" cy="19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uppo 1">
            <a:extLst>
              <a:ext uri="{FF2B5EF4-FFF2-40B4-BE49-F238E27FC236}">
                <a16:creationId xmlns:a16="http://schemas.microsoft.com/office/drawing/2014/main" id="{35B68449-F5E4-AD3F-3B80-833233D11CAE}"/>
              </a:ext>
            </a:extLst>
          </p:cNvPr>
          <p:cNvGrpSpPr/>
          <p:nvPr/>
        </p:nvGrpSpPr>
        <p:grpSpPr>
          <a:xfrm>
            <a:off x="3539871" y="1430405"/>
            <a:ext cx="3600000" cy="1008000"/>
            <a:chOff x="1709451" y="2463909"/>
            <a:chExt cx="3600000" cy="1008000"/>
          </a:xfrm>
        </p:grpSpPr>
        <p:sp>
          <p:nvSpPr>
            <p:cNvPr id="3" name="Rectangle 181">
              <a:extLst>
                <a:ext uri="{FF2B5EF4-FFF2-40B4-BE49-F238E27FC236}">
                  <a16:creationId xmlns:a16="http://schemas.microsoft.com/office/drawing/2014/main" id="{6DEFDC00-5C60-4712-67D8-43A6BE2B35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09451" y="2463909"/>
              <a:ext cx="3600000" cy="1008000"/>
            </a:xfrm>
            <a:prstGeom prst="rect">
              <a:avLst/>
            </a:prstGeom>
            <a:noFill/>
            <a:ln w="12700">
              <a:solidFill>
                <a:srgbClr val="009900"/>
              </a:solidFill>
              <a:prstDash val="lgDashDot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10800" tIns="57593" rIns="45720" bIns="57593" anchor="ctr"/>
            <a:lstStyle>
              <a:lvl1pPr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1pPr>
              <a:lvl2pPr marL="742950" indent="-28575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2pPr>
              <a:lvl3pPr marL="11430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3pPr>
              <a:lvl4pPr marL="16002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4pPr>
              <a:lvl5pPr marL="20574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5pPr>
              <a:lvl6pPr marL="25146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6pPr>
              <a:lvl7pPr marL="29718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7pPr>
              <a:lvl8pPr marL="34290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8pPr>
              <a:lvl9pPr marL="38862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it-IT" altLang="it-IT">
                <a:solidFill>
                  <a:prstClr val="black"/>
                </a:solidFill>
                <a:ea typeface="ＭＳ Ｐゴシック" panose="020B0600070205080204" pitchFamily="34" charset="-128"/>
              </a:endParaRPr>
            </a:p>
          </p:txBody>
        </p:sp>
        <p:sp>
          <p:nvSpPr>
            <p:cNvPr id="4" name="Text Box 182">
              <a:extLst>
                <a:ext uri="{FF2B5EF4-FFF2-40B4-BE49-F238E27FC236}">
                  <a16:creationId xmlns:a16="http://schemas.microsoft.com/office/drawing/2014/main" id="{EB7718D1-86DC-B007-FB86-04672755A9D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18277" y="2580986"/>
              <a:ext cx="1368000" cy="5539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45720" rIns="45720">
              <a:spAutoFit/>
            </a:bodyPr>
            <a:lstStyle>
              <a:lvl1pPr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1pPr>
              <a:lvl2pPr marL="742950" indent="-28575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2pPr>
              <a:lvl3pPr marL="11430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3pPr>
              <a:lvl4pPr marL="16002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4pPr>
              <a:lvl5pPr marL="2057400" indent="-228600" algn="ctr">
                <a:lnSpc>
                  <a:spcPct val="115000"/>
                </a:lnSpc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5pPr>
              <a:lvl6pPr marL="25146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6pPr>
              <a:lvl7pPr marL="29718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7pPr>
              <a:lvl8pPr marL="34290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8pPr>
              <a:lvl9pPr marL="3886200" indent="-228600" algn="ctr" eaLnBrk="0" fontAlgn="base" hangingPunct="0">
                <a:lnSpc>
                  <a:spcPct val="115000"/>
                </a:lnSpc>
                <a:spcBef>
                  <a:spcPct val="0"/>
                </a:spcBef>
                <a:spcAft>
                  <a:spcPct val="0"/>
                </a:spcAft>
                <a:defRPr sz="1000" b="1">
                  <a:solidFill>
                    <a:schemeClr val="tx1"/>
                  </a:solidFill>
                  <a:latin typeface="Arial Unicode MS" pitchFamily="34" charset="-128"/>
                </a:defRPr>
              </a:lvl9pPr>
            </a:lstStyle>
            <a:p>
              <a:pPr algn="l" eaLnBrk="0" fontAlgn="base" hangingPunct="0">
                <a:lnSpc>
                  <a:spcPct val="100000"/>
                </a:lnSpc>
                <a:spcAft>
                  <a:spcPct val="0"/>
                </a:spcAft>
                <a:defRPr/>
              </a:pPr>
              <a:r>
                <a:rPr lang="it-IT" altLang="it-IT" dirty="0">
                  <a:solidFill>
                    <a:srgbClr val="009900"/>
                  </a:solidFill>
                  <a:latin typeface="Calibri"/>
                  <a:ea typeface="ＭＳ Ｐゴシック" panose="020B0600070205080204" pitchFamily="34" charset="-128"/>
                </a:rPr>
                <a:t>(SISTEMA DI GESTIONE QUALITA’ SICUREZZA AMBIENTE)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3822073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DER" val="1"/>
  <p:tag name="MULTI-LINE" val="false"/>
  <p:tag name="TEXT" val="Slide Title &amp;1:"/>
  <p:tag name="FILL" val="true"/>
  <p:tag name="OPTIONAL" val="false"/>
  <p:tag name="NAME" val="Title1"/>
  <p:tag name="HEIGHT" val="1"/>
  <p:tag name="INDENTED" val="false"/>
  <p:tag name="CAPTION HEIGHT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DER" val="1"/>
  <p:tag name="MULTI-LINE" val="false"/>
  <p:tag name="TEXT" val="Slide Title &amp;1:"/>
  <p:tag name="FILL" val="true"/>
  <p:tag name="OPTIONAL" val="false"/>
  <p:tag name="NAME" val="Title1"/>
  <p:tag name="HEIGHT" val="1"/>
  <p:tag name="INDENTED" val="false"/>
  <p:tag name="CAPTION HEIGHT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DER" val="1"/>
  <p:tag name="MULTI-LINE" val="false"/>
  <p:tag name="TEXT" val="Slide Title &amp;1:"/>
  <p:tag name="FILL" val="true"/>
  <p:tag name="OPTIONAL" val="false"/>
  <p:tag name="NAME" val="Title1"/>
  <p:tag name="HEIGHT" val="1"/>
  <p:tag name="INDENTED" val="false"/>
  <p:tag name="CAPTION HEIGHT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DER" val="1"/>
  <p:tag name="MULTI-LINE" val="false"/>
  <p:tag name="TEXT" val="Slide Title &amp;1:"/>
  <p:tag name="FILL" val="true"/>
  <p:tag name="OPTIONAL" val="false"/>
  <p:tag name="NAME" val="Title1"/>
  <p:tag name="HEIGHT" val="1"/>
  <p:tag name="INDENTED" val="false"/>
  <p:tag name="CAPTION HEIGHT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DER" val="1"/>
  <p:tag name="MULTI-LINE" val="false"/>
  <p:tag name="TEXT" val="Slide Title &amp;1:"/>
  <p:tag name="FILL" val="true"/>
  <p:tag name="OPTIONAL" val="false"/>
  <p:tag name="NAME" val="Title1"/>
  <p:tag name="HEIGHT" val="1"/>
  <p:tag name="INDENTED" val="false"/>
  <p:tag name="CAPTION HEIGHT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DER" val="1"/>
  <p:tag name="MULTI-LINE" val="false"/>
  <p:tag name="TEXT" val="Slide Title &amp;1:"/>
  <p:tag name="FILL" val="true"/>
  <p:tag name="OPTIONAL" val="false"/>
  <p:tag name="NAME" val="Title1"/>
  <p:tag name="HEIGHT" val="1"/>
  <p:tag name="INDENTED" val="false"/>
  <p:tag name="CAPTION HEIGHT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DER" val="1"/>
  <p:tag name="MULTI-LINE" val="false"/>
  <p:tag name="TEXT" val="Slide Title &amp;1:"/>
  <p:tag name="FILL" val="true"/>
  <p:tag name="OPTIONAL" val="false"/>
  <p:tag name="NAME" val="Title1"/>
  <p:tag name="HEIGHT" val="1"/>
  <p:tag name="INDENTED" val="false"/>
  <p:tag name="CAPTION HEIGHT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DER" val="1"/>
  <p:tag name="MULTI-LINE" val="false"/>
  <p:tag name="TEXT" val="Slide Title &amp;1:"/>
  <p:tag name="FILL" val="true"/>
  <p:tag name="OPTIONAL" val="false"/>
  <p:tag name="NAME" val="Title1"/>
  <p:tag name="HEIGHT" val="1"/>
  <p:tag name="INDENTED" val="false"/>
  <p:tag name="CAPTION HEIGHT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DER" val="1"/>
  <p:tag name="MULTI-LINE" val="false"/>
  <p:tag name="TEXT" val="Slide Title &amp;1:"/>
  <p:tag name="FILL" val="true"/>
  <p:tag name="OPTIONAL" val="false"/>
  <p:tag name="NAME" val="Title1"/>
  <p:tag name="HEIGHT" val="1"/>
  <p:tag name="INDENTED" val="false"/>
  <p:tag name="CAPTION HEIGHT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DER" val="1"/>
  <p:tag name="MULTI-LINE" val="false"/>
  <p:tag name="TEXT" val="Slide Title &amp;1:"/>
  <p:tag name="FILL" val="true"/>
  <p:tag name="OPTIONAL" val="false"/>
  <p:tag name="NAME" val="Title1"/>
  <p:tag name="HEIGHT" val="1"/>
  <p:tag name="INDENTED" val="false"/>
  <p:tag name="CAPTION HEIGHT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DER" val="1"/>
  <p:tag name="MULTI-LINE" val="false"/>
  <p:tag name="TEXT" val="Slide Title &amp;1:"/>
  <p:tag name="FILL" val="true"/>
  <p:tag name="OPTIONAL" val="false"/>
  <p:tag name="NAME" val="Title1"/>
  <p:tag name="HEIGHT" val="1"/>
  <p:tag name="INDENTED" val="false"/>
  <p:tag name="CAPTION HEIGHT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DER" val="1"/>
  <p:tag name="MULTI-LINE" val="false"/>
  <p:tag name="TEXT" val="Slide Title &amp;1:"/>
  <p:tag name="FILL" val="true"/>
  <p:tag name="OPTIONAL" val="false"/>
  <p:tag name="NAME" val="Title1"/>
  <p:tag name="HEIGHT" val="1"/>
  <p:tag name="INDENTED" val="false"/>
  <p:tag name="CAPTION HEIGHT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DER" val="1"/>
  <p:tag name="MULTI-LINE" val="false"/>
  <p:tag name="TEXT" val="Slide Title &amp;1:"/>
  <p:tag name="FILL" val="true"/>
  <p:tag name="OPTIONAL" val="false"/>
  <p:tag name="NAME" val="Title1"/>
  <p:tag name="HEIGHT" val="1"/>
  <p:tag name="INDENTED" val="false"/>
  <p:tag name="CAPTION HEIGHT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DER" val="1"/>
  <p:tag name="MULTI-LINE" val="false"/>
  <p:tag name="TEXT" val="Slide Title &amp;1:"/>
  <p:tag name="FILL" val="true"/>
  <p:tag name="OPTIONAL" val="false"/>
  <p:tag name="NAME" val="Title1"/>
  <p:tag name="HEIGHT" val="1"/>
  <p:tag name="INDENTED" val="false"/>
  <p:tag name="CAPTION HEIGHT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DER" val="1"/>
  <p:tag name="MULTI-LINE" val="false"/>
  <p:tag name="TEXT" val="Slide Title &amp;1:"/>
  <p:tag name="FILL" val="true"/>
  <p:tag name="OPTIONAL" val="false"/>
  <p:tag name="NAME" val="Title1"/>
  <p:tag name="HEIGHT" val="1"/>
  <p:tag name="INDENTED" val="false"/>
  <p:tag name="CAPTION HEIGHT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DER" val="1"/>
  <p:tag name="MULTI-LINE" val="false"/>
  <p:tag name="TEXT" val="Slide Title &amp;1:"/>
  <p:tag name="FILL" val="true"/>
  <p:tag name="OPTIONAL" val="false"/>
  <p:tag name="NAME" val="Title1"/>
  <p:tag name="HEIGHT" val="1"/>
  <p:tag name="INDENTED" val="false"/>
  <p:tag name="CAPTION HEIGHT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DER" val="1"/>
  <p:tag name="MULTI-LINE" val="false"/>
  <p:tag name="TEXT" val="Slide Title &amp;1:"/>
  <p:tag name="FILL" val="true"/>
  <p:tag name="OPTIONAL" val="false"/>
  <p:tag name="NAME" val="Title1"/>
  <p:tag name="HEIGHT" val="1"/>
  <p:tag name="INDENTED" val="false"/>
  <p:tag name="CAPTION HEIGHT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DER" val="1"/>
  <p:tag name="MULTI-LINE" val="false"/>
  <p:tag name="TEXT" val="Slide Title &amp;1:"/>
  <p:tag name="FILL" val="true"/>
  <p:tag name="OPTIONAL" val="false"/>
  <p:tag name="NAME" val="Title1"/>
  <p:tag name="HEIGHT" val="1"/>
  <p:tag name="INDENTED" val="false"/>
  <p:tag name="CAPTION HEIGHT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DER" val="1"/>
  <p:tag name="MULTI-LINE" val="false"/>
  <p:tag name="TEXT" val="Slide Title &amp;1:"/>
  <p:tag name="FILL" val="true"/>
  <p:tag name="OPTIONAL" val="false"/>
  <p:tag name="NAME" val="Title1"/>
  <p:tag name="HEIGHT" val="1"/>
  <p:tag name="INDENTED" val="false"/>
  <p:tag name="CAPTION HEIGHT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DER" val="1"/>
  <p:tag name="MULTI-LINE" val="false"/>
  <p:tag name="TEXT" val="Slide Title &amp;1:"/>
  <p:tag name="FILL" val="true"/>
  <p:tag name="OPTIONAL" val="false"/>
  <p:tag name="NAME" val="Title1"/>
  <p:tag name="HEIGHT" val="1"/>
  <p:tag name="INDENTED" val="false"/>
  <p:tag name="CAPTION HEIGHT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DER" val="1"/>
  <p:tag name="MULTI-LINE" val="false"/>
  <p:tag name="TEXT" val="Slide Title &amp;1:"/>
  <p:tag name="FILL" val="true"/>
  <p:tag name="OPTIONAL" val="false"/>
  <p:tag name="NAME" val="Title1"/>
  <p:tag name="HEIGHT" val="1"/>
  <p:tag name="INDENTED" val="false"/>
  <p:tag name="CAPTION HEIGHT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DER" val="1"/>
  <p:tag name="MULTI-LINE" val="false"/>
  <p:tag name="TEXT" val="Slide Title &amp;1:"/>
  <p:tag name="FILL" val="true"/>
  <p:tag name="OPTIONAL" val="false"/>
  <p:tag name="NAME" val="Title1"/>
  <p:tag name="HEIGHT" val="1"/>
  <p:tag name="INDENTED" val="false"/>
  <p:tag name="CAPTION HEIGHT" val="1"/>
</p:tagLst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5187</TotalTime>
  <Words>1776</Words>
  <Application>Microsoft Office PowerPoint</Application>
  <PresentationFormat>Widescreen</PresentationFormat>
  <Paragraphs>385</Paragraphs>
  <Slides>26</Slides>
  <Notes>15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26</vt:i4>
      </vt:variant>
    </vt:vector>
  </HeadingPairs>
  <TitlesOfParts>
    <vt:vector size="32" baseType="lpstr">
      <vt:lpstr>ＭＳ Ｐゴシック</vt:lpstr>
      <vt:lpstr>Arial</vt:lpstr>
      <vt:lpstr>Calibri</vt:lpstr>
      <vt:lpstr>Calibri Light</vt:lpstr>
      <vt:lpstr>Times New Roman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Organigramma post fusione Cadf/Delta Web</dc:title>
  <dc:creator>p.buzzi</dc:creator>
  <cp:lastModifiedBy>Simona ZANELLATO</cp:lastModifiedBy>
  <cp:revision>375</cp:revision>
  <cp:lastPrinted>2025-12-04T09:23:11Z</cp:lastPrinted>
  <dcterms:created xsi:type="dcterms:W3CDTF">2020-08-18T10:46:39Z</dcterms:created>
  <dcterms:modified xsi:type="dcterms:W3CDTF">2026-02-09T15:58:46Z</dcterms:modified>
</cp:coreProperties>
</file>